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7" r:id="rId5"/>
    <p:sldId id="303" r:id="rId6"/>
    <p:sldId id="272" r:id="rId7"/>
    <p:sldId id="304" r:id="rId8"/>
    <p:sldId id="288" r:id="rId9"/>
    <p:sldId id="312" r:id="rId10"/>
    <p:sldId id="313" r:id="rId11"/>
    <p:sldId id="301" r:id="rId12"/>
    <p:sldId id="285" r:id="rId13"/>
    <p:sldId id="318"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021" autoAdjust="0"/>
  </p:normalViewPr>
  <p:slideViewPr>
    <p:cSldViewPr snapToGrid="0">
      <p:cViewPr varScale="1">
        <p:scale>
          <a:sx n="69" d="100"/>
          <a:sy n="69" d="100"/>
        </p:scale>
        <p:origin x="524" y="76"/>
      </p:cViewPr>
      <p:guideLst/>
    </p:cSldViewPr>
  </p:slideViewPr>
  <p:notesTextViewPr>
    <p:cViewPr>
      <p:scale>
        <a:sx n="1" d="1"/>
        <a:sy n="1" d="1"/>
      </p:scale>
      <p:origin x="0" y="0"/>
    </p:cViewPr>
  </p:notesTextViewPr>
  <p:sorterViewPr>
    <p:cViewPr>
      <p:scale>
        <a:sx n="200" d="100"/>
        <a:sy n="200" d="100"/>
      </p:scale>
      <p:origin x="0" y="-247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2.wmf"/><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8C168-2FAB-4C6C-93DD-B2BC06A1A31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E5DB1-B6C6-43D1-A123-23A8D3C1517B}"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FE5DB1-B6C6-43D1-A123-23A8D3C1517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dirty="0" smtClean="0"/>
              <a:t>Centralized error data collected from production quality control team (PQC), outcome</a:t>
            </a:r>
            <a:r>
              <a:rPr lang="en-GB" baseline="0" dirty="0" smtClean="0"/>
              <a:t> with reports</a:t>
            </a:r>
            <a:endParaRPr lang="en-US"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dirty="0" smtClean="0"/>
              <a:t>Centralized error data collected from production quality control team (PQC), outcome</a:t>
            </a:r>
            <a:r>
              <a:rPr lang="en-GB" baseline="0" dirty="0" smtClean="0"/>
              <a:t> with reports</a:t>
            </a:r>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dirty="0" smtClean="0"/>
              <a:t>Centralized error data collected from production quality control team (PQC), outcome</a:t>
            </a:r>
            <a:r>
              <a:rPr lang="en-GB" baseline="0" dirty="0" smtClean="0"/>
              <a:t> with reports</a:t>
            </a:r>
            <a:endParaRPr lang="en-US" dirty="0" smtClean="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28.xml"/><Relationship Id="rId4" Type="http://schemas.openxmlformats.org/officeDocument/2006/relationships/image" Target="../media/image1.png"/><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image" Target="../media/image3.png"/><Relationship Id="rId3" Type="http://schemas.openxmlformats.org/officeDocument/2006/relationships/tags" Target="../tags/tag29.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tags" Target="../tags/tag3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layout — No image (Left)">
    <p:bg>
      <p:bgPr>
        <a:solidFill>
          <a:srgbClr val="0076A8"/>
        </a:solidFill>
        <a:effectLst/>
      </p:bgPr>
    </p:bg>
    <p:spTree>
      <p:nvGrpSpPr>
        <p:cNvPr id="1" name=""/>
        <p:cNvGrpSpPr/>
        <p:nvPr/>
      </p:nvGrpSpPr>
      <p:grpSpPr>
        <a:xfrm>
          <a:off x="0" y="0"/>
          <a:ext cx="0" cy="0"/>
          <a:chOff x="0" y="0"/>
          <a:chExt cx="0" cy="0"/>
        </a:xfrm>
      </p:grpSpPr>
      <p:sp>
        <p:nvSpPr>
          <p:cNvPr id="8" name="Titel 2"/>
          <p:cNvSpPr>
            <a:spLocks noGrp="1"/>
          </p:cNvSpPr>
          <p:nvPr>
            <p:ph type="title" hasCustomPrompt="1"/>
            <p:custDataLst>
              <p:tags r:id="rId2"/>
            </p:custDataLst>
          </p:nvPr>
        </p:nvSpPr>
        <p:spPr>
          <a:xfrm>
            <a:off x="0" y="1439977"/>
            <a:ext cx="8330419" cy="1495794"/>
          </a:xfrm>
        </p:spPr>
        <p:txBody>
          <a:bodyPr wrap="square" lIns="406800">
            <a:spAutoFit/>
          </a:bodyPr>
          <a:lstStyle>
            <a:lvl1pPr>
              <a:lnSpc>
                <a:spcPct val="90000"/>
              </a:lnSpc>
              <a:defRPr sz="5400">
                <a:solidFill>
                  <a:srgbClr val="FFFFFF"/>
                </a:solidFill>
              </a:defRPr>
            </a:lvl1pPr>
          </a:lstStyle>
          <a:p>
            <a:r>
              <a:rPr lang="en-GB" dirty="0"/>
              <a:t>Title slide with colour area</a:t>
            </a:r>
            <a:endParaRPr lang="en-GB" dirty="0"/>
          </a:p>
        </p:txBody>
      </p:sp>
      <p:pic>
        <p:nvPicPr>
          <p:cNvPr id="7" name="SXRG3CW5T" descr="G:\KUNDEN\DPO\BASICS\LOGOS\LOGOS\LOGOS_fuer_Techn_Anwendungen\POST-MENUE\PPT_dreifarbig\576dpi\SXRG3CW5T.png"/>
          <p:cNvPicPr>
            <a:picLocks noChangeAspect="1" noChangeArrowheads="1"/>
          </p:cNvPicPr>
          <p:nvPr userDrawn="1">
            <p:custDataLst>
              <p:tags r:id="rId3"/>
            </p:custDataLst>
          </p:nvPr>
        </p:nvPicPr>
        <p:blipFill>
          <a:blip r:embed="rId4" cstate="print"/>
          <a:srcRect/>
          <a:stretch>
            <a:fillRect/>
          </a:stretch>
        </p:blipFill>
        <p:spPr bwMode="auto">
          <a:xfrm>
            <a:off x="10026000" y="5904000"/>
            <a:ext cx="1747838" cy="655638"/>
          </a:xfrm>
          <a:prstGeom prst="rect">
            <a:avLst/>
          </a:prstGeom>
          <a:noFill/>
          <a:extLst>
            <a:ext uri="{909E8E84-426E-40DD-AFC4-6F175D3DCCD1}">
              <a14:hiddenFill xmlns:a14="http://schemas.microsoft.com/office/drawing/2010/main">
                <a:solidFill>
                  <a:srgbClr val="FFFFFF"/>
                </a:solidFill>
              </a14:hiddenFill>
            </a:ext>
          </a:extLst>
        </p:spPr>
      </p:pic>
      <p:sp>
        <p:nvSpPr>
          <p:cNvPr id="10" name="Akzent"/>
          <p:cNvSpPr/>
          <p:nvPr userDrawn="1">
            <p:custDataLst>
              <p:tags r:id="rId5"/>
            </p:custDataLst>
          </p:nvPr>
        </p:nvSpPr>
        <p:spPr bwMode="auto">
          <a:xfrm>
            <a:off x="0" y="971984"/>
            <a:ext cx="2268000" cy="97200"/>
          </a:xfrm>
          <a:prstGeom prst="rect">
            <a:avLst/>
          </a:prstGeom>
          <a:solidFill>
            <a:srgbClr val="FFCC00"/>
          </a:solidFill>
          <a:ln w="9525">
            <a:noFill/>
            <a:miter lim="800000"/>
          </a:ln>
        </p:spPr>
        <p:txBody>
          <a:bodyPr wrap="square" rtlCol="0" anchor="t" anchorCtr="0">
            <a:noAutofit/>
          </a:bodyPr>
          <a:lstStyle/>
          <a:p>
            <a:pPr algn="ctr"/>
            <a:endParaRPr lang="en-GB"/>
          </a:p>
        </p:txBody>
      </p:sp>
      <p:sp>
        <p:nvSpPr>
          <p:cNvPr id="11" name="Rectangle 10"/>
          <p:cNvSpPr/>
          <p:nvPr userDrawn="1"/>
        </p:nvSpPr>
        <p:spPr bwMode="auto">
          <a:xfrm>
            <a:off x="3748893" y="-876301"/>
            <a:ext cx="4581526" cy="67627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lstStyle/>
          <a:p>
            <a:pPr fontAlgn="base">
              <a:spcBef>
                <a:spcPct val="0"/>
              </a:spcBef>
              <a:spcAft>
                <a:spcPts val="300"/>
              </a:spcAft>
            </a:pPr>
            <a:r>
              <a:rPr lang="en-GB" sz="900" b="1">
                <a:solidFill>
                  <a:schemeClr val="tx1">
                    <a:lumMod val="50000"/>
                    <a:lumOff val="50000"/>
                  </a:schemeClr>
                </a:solidFill>
                <a:latin typeface="Frutiger 45 Light" pitchFamily="34" charset="-128"/>
              </a:rPr>
              <a:t>QUICK TIP</a:t>
            </a:r>
            <a:endParaRPr lang="en-GB" sz="900" b="1">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To change the colour of this background right click on the background and choose ‘Format Background’. </a:t>
            </a:r>
            <a:endParaRPr lang="en-GB" sz="900">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Here you will be able to choose a brand colour from the SPS ‘Custom Colours’ available.</a:t>
            </a:r>
            <a:endParaRPr kumimoji="0" lang="en-GB" sz="900" i="0" u="none" strike="noStrike" cap="none" normalizeH="0" baseline="0">
              <a:ln>
                <a:noFill/>
              </a:ln>
              <a:solidFill>
                <a:schemeClr val="tx1">
                  <a:lumMod val="50000"/>
                  <a:lumOff val="50000"/>
                </a:schemeClr>
              </a:solidFill>
              <a:effectLst/>
              <a:latin typeface="Frutiger 45 Light"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Final slide — No image (Right)">
    <p:bg>
      <p:bgPr>
        <a:solidFill>
          <a:srgbClr val="0076A8"/>
        </a:solidFill>
        <a:effectLst/>
      </p:bgPr>
    </p:bg>
    <p:spTree>
      <p:nvGrpSpPr>
        <p:cNvPr id="1" name=""/>
        <p:cNvGrpSpPr/>
        <p:nvPr/>
      </p:nvGrpSpPr>
      <p:grpSpPr>
        <a:xfrm>
          <a:off x="0" y="0"/>
          <a:ext cx="0" cy="0"/>
          <a:chOff x="0" y="0"/>
          <a:chExt cx="0" cy="0"/>
        </a:xfrm>
      </p:grpSpPr>
      <p:sp>
        <p:nvSpPr>
          <p:cNvPr id="4" name="Titel 3"/>
          <p:cNvSpPr>
            <a:spLocks noGrp="1"/>
          </p:cNvSpPr>
          <p:nvPr>
            <p:ph type="title" hasCustomPrompt="1"/>
            <p:custDataLst>
              <p:tags r:id="rId2"/>
            </p:custDataLst>
          </p:nvPr>
        </p:nvSpPr>
        <p:spPr>
          <a:xfrm>
            <a:off x="4294800" y="1439977"/>
            <a:ext cx="7894800" cy="1495794"/>
          </a:xfrm>
        </p:spPr>
        <p:txBody>
          <a:bodyPr lIns="0" rIns="406800">
            <a:spAutoFit/>
          </a:bodyPr>
          <a:lstStyle>
            <a:lvl1pPr algn="r">
              <a:lnSpc>
                <a:spcPct val="90000"/>
              </a:lnSpc>
              <a:defRPr sz="5400">
                <a:solidFill>
                  <a:srgbClr val="FFFFFF"/>
                </a:solidFill>
              </a:defRPr>
            </a:lvl1pPr>
          </a:lstStyle>
          <a:p>
            <a:r>
              <a:rPr lang="en-GB" dirty="0"/>
              <a:t>Final slide with colour area</a:t>
            </a:r>
            <a:endParaRPr lang="en-GB" dirty="0"/>
          </a:p>
        </p:txBody>
      </p:sp>
      <p:pic>
        <p:nvPicPr>
          <p:cNvPr id="5" name="SXRG3CW5T" descr="G:\KUNDEN\DPO\BASICS\LOGOS\LOGOS\LOGOS_fuer_Techn_Anwendungen\POST-MENUE\PPT_dreifarbig\576dpi\SXRG3CW5T.png"/>
          <p:cNvPicPr>
            <a:picLocks noChangeAspect="1" noChangeArrowheads="1"/>
          </p:cNvPicPr>
          <p:nvPr userDrawn="1">
            <p:custDataLst>
              <p:tags r:id="rId3"/>
            </p:custDataLst>
          </p:nvPr>
        </p:nvPicPr>
        <p:blipFill>
          <a:blip r:embed="rId4" cstate="print"/>
          <a:srcRect/>
          <a:stretch>
            <a:fillRect/>
          </a:stretch>
        </p:blipFill>
        <p:spPr bwMode="auto">
          <a:xfrm>
            <a:off x="10026000" y="5904000"/>
            <a:ext cx="1747838" cy="6556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bwMode="auto">
          <a:xfrm>
            <a:off x="3748893" y="-876301"/>
            <a:ext cx="4581526" cy="67627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lstStyle/>
          <a:p>
            <a:pPr fontAlgn="base">
              <a:spcBef>
                <a:spcPct val="0"/>
              </a:spcBef>
              <a:spcAft>
                <a:spcPts val="300"/>
              </a:spcAft>
            </a:pPr>
            <a:r>
              <a:rPr lang="en-GB" sz="900" b="1">
                <a:solidFill>
                  <a:schemeClr val="tx1">
                    <a:lumMod val="50000"/>
                    <a:lumOff val="50000"/>
                  </a:schemeClr>
                </a:solidFill>
                <a:latin typeface="Frutiger 45 Light" pitchFamily="34" charset="-128"/>
              </a:rPr>
              <a:t>QUICK TIP</a:t>
            </a:r>
            <a:endParaRPr lang="en-GB" sz="900" b="1">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To change the colour of this background right click on the background and choose ‘Format Background’. </a:t>
            </a:r>
            <a:endParaRPr lang="en-GB" sz="900">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Here you will be able to choose a brand colour from the SPS ‘Custom Colours’ available.</a:t>
            </a:r>
            <a:endParaRPr kumimoji="0" lang="en-GB" sz="900" i="0" u="none" strike="noStrike" cap="none" normalizeH="0" baseline="0">
              <a:ln>
                <a:noFill/>
              </a:ln>
              <a:solidFill>
                <a:schemeClr val="tx1">
                  <a:lumMod val="50000"/>
                  <a:lumOff val="50000"/>
                </a:schemeClr>
              </a:solidFill>
              <a:effectLst/>
              <a:latin typeface="Frutiger 45 Light" pitchFamily="34" charset="-128"/>
            </a:endParaRPr>
          </a:p>
        </p:txBody>
      </p:sp>
      <p:sp>
        <p:nvSpPr>
          <p:cNvPr id="8" name="Akzent"/>
          <p:cNvSpPr/>
          <p:nvPr userDrawn="1">
            <p:custDataLst>
              <p:tags r:id="rId5"/>
            </p:custDataLst>
          </p:nvPr>
        </p:nvSpPr>
        <p:spPr bwMode="auto">
          <a:xfrm>
            <a:off x="9921600" y="971984"/>
            <a:ext cx="2268000" cy="97200"/>
          </a:xfrm>
          <a:prstGeom prst="rect">
            <a:avLst/>
          </a:prstGeom>
          <a:solidFill>
            <a:srgbClr val="FFCC00"/>
          </a:solidFill>
          <a:ln w="9525">
            <a:noFill/>
            <a:miter lim="800000"/>
          </a:ln>
        </p:spPr>
        <p:txBody>
          <a:bodyPr wrap="square" rtlCol="0" anchor="t" anchorCtr="0">
            <a:noAutofit/>
          </a:bodyPr>
          <a:lstStyle/>
          <a:p>
            <a:pPr algn="ctr"/>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Title layout — Image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a:off x="4514939" y="0"/>
            <a:ext cx="7680176" cy="6858000"/>
          </a:xfrm>
          <a:prstGeom prst="rect">
            <a:avLst/>
          </a:prstGeom>
          <a:gradFill>
            <a:gsLst>
              <a:gs pos="68000">
                <a:schemeClr val="bg1">
                  <a:alpha val="80000"/>
                </a:schemeClr>
              </a:gs>
              <a:gs pos="0">
                <a:schemeClr val="bg1">
                  <a:alpha val="0"/>
                </a:schemeClr>
              </a:gs>
            </a:gsLst>
            <a:lin ang="0" scaled="0"/>
          </a:gra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GB" sz="1400" i="0" u="none" strike="noStrike" cap="none" normalizeH="0" baseline="0" dirty="0" err="1">
              <a:ln>
                <a:noFill/>
              </a:ln>
              <a:solidFill>
                <a:schemeClr val="bg1"/>
              </a:solidFill>
              <a:effectLst/>
              <a:latin typeface="Frutiger 45 Light" pitchFamily="34" charset="-128"/>
            </a:endParaRPr>
          </a:p>
        </p:txBody>
      </p:sp>
      <p:sp>
        <p:nvSpPr>
          <p:cNvPr id="16" name="Rechteck 15"/>
          <p:cNvSpPr/>
          <p:nvPr/>
        </p:nvSpPr>
        <p:spPr bwMode="auto">
          <a:xfrm>
            <a:off x="0" y="-876301"/>
            <a:ext cx="2927648" cy="673803"/>
          </a:xfrm>
          <a:prstGeom prst="rect">
            <a:avLst/>
          </a:prstGeom>
          <a:solidFill>
            <a:srgbClr val="FFF5CC"/>
          </a:solidFill>
          <a:ln w="38100">
            <a:noFill/>
            <a:miter lim="800000"/>
          </a:ln>
        </p:spPr>
        <p:txBody>
          <a:bodyPr wrap="square" lIns="90000" tIns="90000" rIns="0" bIns="0" rtlCol="0" anchor="t" anchorCtr="0">
            <a:noAutofit/>
          </a:bodyPr>
          <a:lstStyle/>
          <a:p>
            <a:pPr marL="0" indent="-226695" algn="l" defTabSz="914400" rtl="0" eaLnBrk="1" fontAlgn="base" latinLnBrk="0" hangingPunct="1">
              <a:spcBef>
                <a:spcPct val="0"/>
              </a:spcBef>
              <a:spcAft>
                <a:spcPts val="300"/>
              </a:spcAft>
            </a:pPr>
            <a:r>
              <a:rPr lang="de-CH" sz="900" b="1" kern="1200" dirty="0">
                <a:solidFill>
                  <a:schemeClr val="tx1">
                    <a:lumMod val="50000"/>
                    <a:lumOff val="50000"/>
                  </a:schemeClr>
                </a:solidFill>
                <a:latin typeface="Frutiger 45 Light" pitchFamily="34" charset="-128"/>
                <a:ea typeface="+mn-ea"/>
                <a:cs typeface="+mn-cs"/>
              </a:rPr>
              <a:t>SIZE OF BACKGROUND PICTURE:</a:t>
            </a:r>
            <a:endParaRPr lang="de-CH" sz="900" b="1" kern="1200" dirty="0">
              <a:solidFill>
                <a:schemeClr val="tx1">
                  <a:lumMod val="50000"/>
                  <a:lumOff val="50000"/>
                </a:schemeClr>
              </a:solidFill>
              <a:latin typeface="Frutiger 45 Light" pitchFamily="34" charset="-128"/>
              <a:ea typeface="+mn-ea"/>
              <a:cs typeface="+mn-cs"/>
            </a:endParaRPr>
          </a:p>
          <a:p>
            <a:pPr indent="-226695" defTabSz="226695" eaLnBrk="0" fontAlgn="base" hangingPunct="0">
              <a:spcBef>
                <a:spcPct val="0"/>
              </a:spcBef>
            </a:pPr>
            <a:r>
              <a:rPr lang="de-CH" sz="900" kern="1200" dirty="0">
                <a:solidFill>
                  <a:schemeClr val="tx1">
                    <a:lumMod val="50000"/>
                    <a:lumOff val="50000"/>
                  </a:schemeClr>
                </a:solidFill>
                <a:latin typeface="Frutiger 45 Light" pitchFamily="34" charset="-128"/>
                <a:ea typeface="+mn-ea"/>
                <a:cs typeface="+mn-cs"/>
              </a:rPr>
              <a:t>33.87 x H 19.05 cm (equals 2000 x 1125 px at 150 ppi)</a:t>
            </a:r>
            <a:endParaRPr lang="de-CH" sz="900" kern="1200" dirty="0">
              <a:solidFill>
                <a:schemeClr val="tx1">
                  <a:lumMod val="50000"/>
                  <a:lumOff val="50000"/>
                </a:schemeClr>
              </a:solidFill>
              <a:latin typeface="Frutiger 45 Light" pitchFamily="34" charset="-128"/>
              <a:ea typeface="+mn-ea"/>
              <a:cs typeface="+mn-cs"/>
            </a:endParaRPr>
          </a:p>
        </p:txBody>
      </p:sp>
      <p:pic>
        <p:nvPicPr>
          <p:cNvPr id="12" name="SXRG3CB5T" descr="G:\KUNDEN\DPO\BASICS\LOGOS\LOGOS\LOGOS_fuer_Techn_Anwendungen\POST-MENUE\PPT_dreifarbig\576dpi\SXRG3CB5T.png"/>
          <p:cNvPicPr>
            <a:picLocks noChangeAspect="1" noChangeArrowheads="1"/>
          </p:cNvPicPr>
          <p:nvPr userDrawn="1">
            <p:custDataLst>
              <p:tags r:id="rId3"/>
            </p:custDataLst>
          </p:nvPr>
        </p:nvPicPr>
        <p:blipFill>
          <a:blip r:embed="rId4" cstate="print"/>
          <a:srcRect/>
          <a:stretch>
            <a:fillRect/>
          </a:stretch>
        </p:blipFill>
        <p:spPr bwMode="auto">
          <a:xfrm>
            <a:off x="10026000" y="5904000"/>
            <a:ext cx="1747838" cy="65563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userDrawn="1"/>
        </p:nvSpPr>
        <p:spPr bwMode="auto">
          <a:xfrm>
            <a:off x="3748893" y="-876301"/>
            <a:ext cx="4581526" cy="67627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lstStyle/>
          <a:p>
            <a:pPr fontAlgn="base">
              <a:spcBef>
                <a:spcPct val="0"/>
              </a:spcBef>
              <a:spcAft>
                <a:spcPts val="300"/>
              </a:spcAft>
            </a:pPr>
            <a:r>
              <a:rPr lang="en-GB" sz="900" b="1" dirty="0">
                <a:solidFill>
                  <a:schemeClr val="tx1">
                    <a:lumMod val="50000"/>
                    <a:lumOff val="50000"/>
                  </a:schemeClr>
                </a:solidFill>
                <a:latin typeface="Frutiger 45 Light" pitchFamily="34" charset="-128"/>
              </a:rPr>
              <a:t>QUICK TIP</a:t>
            </a:r>
            <a:endParaRPr lang="en-GB" sz="900" b="1" dirty="0">
              <a:solidFill>
                <a:schemeClr val="tx1">
                  <a:lumMod val="50000"/>
                  <a:lumOff val="50000"/>
                </a:schemeClr>
              </a:solidFill>
              <a:latin typeface="Frutiger 45 Light" pitchFamily="34" charset="-128"/>
            </a:endParaRPr>
          </a:p>
          <a:p>
            <a:pPr fontAlgn="base">
              <a:spcBef>
                <a:spcPct val="0"/>
              </a:spcBef>
              <a:spcAft>
                <a:spcPts val="300"/>
              </a:spcAft>
            </a:pPr>
            <a:r>
              <a:rPr lang="en-GB" sz="900" dirty="0">
                <a:solidFill>
                  <a:schemeClr val="tx1">
                    <a:lumMod val="50000"/>
                    <a:lumOff val="50000"/>
                  </a:schemeClr>
                </a:solidFill>
                <a:latin typeface="Frutiger 45 Light" pitchFamily="34" charset="-128"/>
              </a:rPr>
              <a:t>To change the background image of this slide, right click on the background and choose ‘Format Background’. </a:t>
            </a:r>
            <a:endParaRPr lang="en-GB" sz="900" dirty="0">
              <a:solidFill>
                <a:schemeClr val="tx1">
                  <a:lumMod val="50000"/>
                  <a:lumOff val="50000"/>
                </a:schemeClr>
              </a:solidFill>
              <a:latin typeface="Frutiger 45 Light" pitchFamily="34" charset="-128"/>
            </a:endParaRPr>
          </a:p>
          <a:p>
            <a:pPr fontAlgn="base">
              <a:spcBef>
                <a:spcPct val="0"/>
              </a:spcBef>
              <a:spcAft>
                <a:spcPts val="300"/>
              </a:spcAft>
            </a:pPr>
            <a:r>
              <a:rPr lang="en-GB" sz="900" dirty="0">
                <a:solidFill>
                  <a:schemeClr val="tx1">
                    <a:lumMod val="50000"/>
                    <a:lumOff val="50000"/>
                  </a:schemeClr>
                </a:solidFill>
                <a:latin typeface="Frutiger 45 Light" pitchFamily="34" charset="-128"/>
              </a:rPr>
              <a:t>Here you will be able to choose a ‘Picture Fill’ and then choose a new picture.</a:t>
            </a:r>
            <a:endParaRPr lang="en-GB" sz="900" dirty="0">
              <a:solidFill>
                <a:schemeClr val="tx1">
                  <a:lumMod val="50000"/>
                  <a:lumOff val="50000"/>
                </a:schemeClr>
              </a:solidFill>
              <a:latin typeface="Frutiger 45 Light" pitchFamily="34" charset="-128"/>
            </a:endParaRPr>
          </a:p>
        </p:txBody>
      </p:sp>
      <p:sp>
        <p:nvSpPr>
          <p:cNvPr id="8" name="Titel 2"/>
          <p:cNvSpPr>
            <a:spLocks noGrp="1"/>
          </p:cNvSpPr>
          <p:nvPr>
            <p:ph type="title" hasCustomPrompt="1"/>
            <p:custDataLst>
              <p:tags r:id="rId5"/>
            </p:custDataLst>
          </p:nvPr>
        </p:nvSpPr>
        <p:spPr>
          <a:xfrm>
            <a:off x="5375920" y="1439977"/>
            <a:ext cx="6813680" cy="1495794"/>
          </a:xfrm>
        </p:spPr>
        <p:txBody>
          <a:bodyPr wrap="square" lIns="406800" rIns="360000">
            <a:spAutoFit/>
          </a:bodyPr>
          <a:lstStyle>
            <a:lvl1pPr algn="r">
              <a:lnSpc>
                <a:spcPct val="90000"/>
              </a:lnSpc>
              <a:defRPr sz="5400">
                <a:solidFill>
                  <a:schemeClr val="tx1"/>
                </a:solidFill>
              </a:defRPr>
            </a:lvl1pPr>
          </a:lstStyle>
          <a:p>
            <a:r>
              <a:rPr lang="en-GB" dirty="0"/>
              <a:t>Title slide with colour area</a:t>
            </a:r>
            <a:endParaRPr lang="en-GB" dirty="0"/>
          </a:p>
        </p:txBody>
      </p:sp>
      <p:sp>
        <p:nvSpPr>
          <p:cNvPr id="9" name="Akzent"/>
          <p:cNvSpPr/>
          <p:nvPr userDrawn="1">
            <p:custDataLst>
              <p:tags r:id="rId6"/>
            </p:custDataLst>
          </p:nvPr>
        </p:nvSpPr>
        <p:spPr bwMode="auto">
          <a:xfrm>
            <a:off x="9924000" y="971984"/>
            <a:ext cx="2268000" cy="97200"/>
          </a:xfrm>
          <a:prstGeom prst="rect">
            <a:avLst/>
          </a:prstGeom>
          <a:solidFill>
            <a:srgbClr val="FFCC00"/>
          </a:solidFill>
          <a:ln w="9525">
            <a:noFill/>
            <a:miter lim="800000"/>
          </a:ln>
        </p:spPr>
        <p:txBody>
          <a:bodyPr wrap="square" rtlCol="0" anchor="t" anchorCtr="0">
            <a:noAutofit/>
          </a:bodyPr>
          <a:lstStyle/>
          <a:p>
            <a:pPr algn="ct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ontent slide, 1 column">
    <p:bg bwMode="ltGray">
      <p:bgPr>
        <a:solidFill>
          <a:schemeClr val="bg1"/>
        </a:solidFill>
        <a:effectLst/>
      </p:bgPr>
    </p:bg>
    <p:spTree>
      <p:nvGrpSpPr>
        <p:cNvPr id="1" name=""/>
        <p:cNvGrpSpPr/>
        <p:nvPr/>
      </p:nvGrpSpPr>
      <p:grpSpPr>
        <a:xfrm>
          <a:off x="0" y="0"/>
          <a:ext cx="0" cy="0"/>
          <a:chOff x="0" y="0"/>
          <a:chExt cx="0" cy="0"/>
        </a:xfrm>
      </p:grpSpPr>
      <p:sp>
        <p:nvSpPr>
          <p:cNvPr id="4" name="Titel 3"/>
          <p:cNvSpPr>
            <a:spLocks noGrp="1"/>
          </p:cNvSpPr>
          <p:nvPr>
            <p:ph type="title" hasCustomPrompt="1"/>
            <p:custDataLst>
              <p:tags r:id="rId2"/>
            </p:custDataLst>
          </p:nvPr>
        </p:nvSpPr>
        <p:spPr>
          <a:xfrm>
            <a:off x="304955" y="345782"/>
            <a:ext cx="11376000" cy="370215"/>
          </a:xfrm>
        </p:spPr>
        <p:txBody>
          <a:bodyPr/>
          <a:lstStyle/>
          <a:p>
            <a:r>
              <a:rPr lang="en-GB"/>
              <a:t>Content slide, 1 column</a:t>
            </a:r>
            <a:endParaRPr lang="en-GB"/>
          </a:p>
        </p:txBody>
      </p:sp>
      <p:sp>
        <p:nvSpPr>
          <p:cNvPr id="3" name="TextBox 2"/>
          <p:cNvSpPr txBox="1"/>
          <p:nvPr userDrawn="1"/>
        </p:nvSpPr>
        <p:spPr bwMode="auto">
          <a:xfrm>
            <a:off x="2473" y="6668215"/>
            <a:ext cx="4093117" cy="241541"/>
          </a:xfrm>
          <a:prstGeom prst="rect">
            <a:avLst/>
          </a:prstGeom>
        </p:spPr>
        <p:txBody>
          <a:bodyPr wrap="square" lIns="72000" tIns="72000" rIns="72000" bIns="72000" rtlCol="0">
            <a:noAutofit/>
          </a:bodyPr>
          <a:lstStyle/>
          <a:p>
            <a:pPr marL="0" marR="0" lvl="0" indent="-226695" algn="l" defTabSz="226695" rtl="0" eaLnBrk="0" fontAlgn="base" latinLnBrk="0" hangingPunct="0">
              <a:lnSpc>
                <a:spcPct val="95000"/>
              </a:lnSpc>
              <a:spcBef>
                <a:spcPct val="0"/>
              </a:spcBef>
              <a:spcAft>
                <a:spcPts val="0"/>
              </a:spcAft>
              <a:buClrTx/>
              <a:buSzTx/>
              <a:buFontTx/>
              <a:buNone/>
              <a:defRPr/>
            </a:pPr>
            <a:r>
              <a:rPr kumimoji="0" lang="en-US" sz="800" b="0" i="0" u="none" strike="noStrike" kern="0" cap="none" spc="0" normalizeH="0" baseline="0" noProof="0">
                <a:ln>
                  <a:noFill/>
                </a:ln>
                <a:solidFill>
                  <a:srgbClr val="000000"/>
                </a:solidFill>
                <a:effectLst/>
                <a:uLnTx/>
                <a:uFillTx/>
                <a:latin typeface="+mn-lt"/>
                <a:ea typeface="+mn-ea"/>
                <a:cs typeface="+mn-cs"/>
              </a:rPr>
              <a:t>Global ICT Operations – Organization Internal – Date: </a:t>
            </a:r>
            <a:fld id="{C291FE1C-BED1-46EA-A1DC-5DEBA47D3F60}" type="datetime3">
              <a:rPr kumimoji="0" lang="en-US" sz="800" b="0" i="0" u="none" strike="noStrike" kern="0" cap="none" spc="0" normalizeH="0" baseline="0" noProof="0" smtClean="0">
                <a:ln>
                  <a:noFill/>
                </a:ln>
                <a:solidFill>
                  <a:srgbClr val="000000"/>
                </a:solidFill>
                <a:effectLst/>
                <a:uLnTx/>
                <a:uFillTx/>
                <a:latin typeface="+mn-lt"/>
                <a:ea typeface="+mn-ea"/>
                <a:cs typeface="+mn-cs"/>
              </a:rPr>
            </a:fld>
            <a:r>
              <a:rPr kumimoji="0" lang="en-US" sz="800" b="0" i="0" u="none" strike="noStrike" kern="0" cap="none" spc="0" normalizeH="0" baseline="0" noProof="0">
                <a:ln>
                  <a:noFill/>
                </a:ln>
                <a:solidFill>
                  <a:srgbClr val="000000"/>
                </a:solidFill>
                <a:effectLst/>
                <a:uLnTx/>
                <a:uFillTx/>
                <a:latin typeface="+mn-lt"/>
                <a:ea typeface="+mn-ea"/>
                <a:cs typeface="+mn-cs"/>
              </a:rPr>
              <a:t> – Page: </a:t>
            </a:r>
            <a:fld id="{4AD63CFB-EC23-4E64-B4DB-2F782BC07B72}" type="slidenum">
              <a:rPr kumimoji="0" lang="en-US" sz="800" b="0" i="0" u="none" strike="noStrike" kern="0" cap="none" spc="0" normalizeH="0" baseline="0" noProof="0" smtClean="0">
                <a:ln>
                  <a:noFill/>
                </a:ln>
                <a:solidFill>
                  <a:srgbClr val="000000"/>
                </a:solidFill>
                <a:effectLst/>
                <a:uLnTx/>
                <a:uFillTx/>
                <a:latin typeface="+mn-lt"/>
                <a:ea typeface="+mn-ea"/>
                <a:cs typeface="+mn-cs"/>
              </a:rPr>
            </a:fld>
            <a:endParaRPr kumimoji="0" lang="en-US" sz="800" b="0" i="0" u="none" strike="noStrike" kern="0" cap="none" spc="0" normalizeH="0" baseline="0" noProof="0">
              <a:ln>
                <a:noFill/>
              </a:ln>
              <a:solidFill>
                <a:srgbClr val="000000"/>
              </a:solidFill>
              <a:effectLst/>
              <a:uLnTx/>
              <a:uFillTx/>
              <a:latin typeface="+mn-lt"/>
              <a:ea typeface="+mn-ea"/>
              <a:cs typeface="+mn-cs"/>
            </a:endParaRPr>
          </a:p>
        </p:txBody>
      </p:sp>
      <p:sp>
        <p:nvSpPr>
          <p:cNvPr id="9" name="TextBox 8"/>
          <p:cNvSpPr txBox="1"/>
          <p:nvPr userDrawn="1"/>
        </p:nvSpPr>
        <p:spPr bwMode="auto">
          <a:xfrm>
            <a:off x="5074810" y="6668215"/>
            <a:ext cx="1498518" cy="172529"/>
          </a:xfrm>
          <a:prstGeom prst="rect">
            <a:avLst/>
          </a:prstGeom>
        </p:spPr>
        <p:txBody>
          <a:bodyPr wrap="square" lIns="72000" tIns="72000" rIns="72000" bIns="72000" rtlCol="0">
            <a:noAutofit/>
          </a:bodyPr>
          <a:lstStyle/>
          <a:p>
            <a:pPr marL="0" marR="0" lvl="0" indent="-226695" algn="ctr" defTabSz="226695" rtl="0" eaLnBrk="0" fontAlgn="base" latinLnBrk="0" hangingPunct="0">
              <a:lnSpc>
                <a:spcPct val="95000"/>
              </a:lnSpc>
              <a:spcBef>
                <a:spcPct val="0"/>
              </a:spcBef>
              <a:spcAft>
                <a:spcPts val="0"/>
              </a:spcAft>
              <a:buClrTx/>
              <a:buSzTx/>
              <a:buFontTx/>
              <a:buNone/>
              <a:defRPr/>
            </a:pPr>
            <a:r>
              <a:rPr kumimoji="0" lang="en-US" sz="800" b="0" i="0" u="none" strike="noStrike" kern="0" cap="none" spc="0" normalizeH="0" baseline="0" noProof="0" dirty="0">
                <a:ln>
                  <a:noFill/>
                </a:ln>
                <a:solidFill>
                  <a:srgbClr val="000000"/>
                </a:solidFill>
                <a:effectLst/>
                <a:uLnTx/>
                <a:uFillTx/>
                <a:latin typeface="Frutiger 45 Light" charset="0"/>
                <a:ea typeface="+mn-ea"/>
                <a:cs typeface="+mn-cs"/>
              </a:rPr>
              <a:t>Template version 2.6</a:t>
            </a:r>
            <a:endParaRPr kumimoji="0" lang="en-US" sz="800" b="0" i="0" u="none" strike="noStrike" kern="0" cap="none" spc="0" normalizeH="0" baseline="0" noProof="0" dirty="0">
              <a:ln>
                <a:noFill/>
              </a:ln>
              <a:solidFill>
                <a:srgbClr val="000000"/>
              </a:solidFill>
              <a:effectLst/>
              <a:uLnTx/>
              <a:uFillTx/>
              <a:latin typeface="Frutiger 45 Light" charset="0"/>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Quote slide">
    <p:bg>
      <p:bgPr>
        <a:solidFill>
          <a:srgbClr val="006D68"/>
        </a:solidFill>
        <a:effectLst/>
      </p:bgPr>
    </p:bg>
    <p:spTree>
      <p:nvGrpSpPr>
        <p:cNvPr id="1" name=""/>
        <p:cNvGrpSpPr/>
        <p:nvPr/>
      </p:nvGrpSpPr>
      <p:grpSpPr>
        <a:xfrm>
          <a:off x="0" y="0"/>
          <a:ext cx="0" cy="0"/>
          <a:chOff x="0" y="0"/>
          <a:chExt cx="0" cy="0"/>
        </a:xfrm>
      </p:grpSpPr>
      <p:sp>
        <p:nvSpPr>
          <p:cNvPr id="6" name="Textplatzhalter 3"/>
          <p:cNvSpPr>
            <a:spLocks noGrp="1"/>
          </p:cNvSpPr>
          <p:nvPr>
            <p:ph type="body" sz="quarter" idx="10" hasCustomPrompt="1"/>
            <p:custDataLst>
              <p:tags r:id="rId2"/>
            </p:custDataLst>
          </p:nvPr>
        </p:nvSpPr>
        <p:spPr>
          <a:xfrm>
            <a:off x="406800" y="4795200"/>
            <a:ext cx="5544000" cy="184666"/>
          </a:xfrm>
          <a:prstGeom prst="rect">
            <a:avLst/>
          </a:prstGeom>
        </p:spPr>
        <p:txBody>
          <a:bodyPr wrap="square" lIns="0" tIns="0" rIns="0" bIns="0">
            <a:noAutofit/>
          </a:bodyPr>
          <a:lstStyle>
            <a:lvl1pPr marL="0" indent="0">
              <a:lnSpc>
                <a:spcPct val="100000"/>
              </a:lnSpc>
              <a:spcAft>
                <a:spcPts val="0"/>
              </a:spcAft>
              <a:defRPr sz="1200" b="1" baseline="0">
                <a:solidFill>
                  <a:srgbClr val="FFFFFF"/>
                </a:solidFill>
                <a:latin typeface="+mn-lt"/>
              </a:defRPr>
            </a:lvl1pPr>
            <a:lvl2pPr marL="1270" indent="0">
              <a:lnSpc>
                <a:spcPct val="100000"/>
              </a:lnSpc>
              <a:spcAft>
                <a:spcPts val="0"/>
              </a:spcAft>
              <a:buNone/>
              <a:defRPr sz="1200">
                <a:solidFill>
                  <a:srgbClr val="FFFFFF"/>
                </a:solidFill>
                <a:latin typeface="+mn-lt"/>
              </a:defRPr>
            </a:lvl2pPr>
          </a:lstStyle>
          <a:p>
            <a:pPr lvl="0"/>
            <a:r>
              <a:rPr lang="en-GB" dirty="0"/>
              <a:t>Additional information in </a:t>
            </a:r>
            <a:r>
              <a:rPr lang="en-GB" dirty="0" err="1"/>
              <a:t>Frutiger</a:t>
            </a:r>
            <a:r>
              <a:rPr lang="en-GB" dirty="0"/>
              <a:t> Bold, 12 point</a:t>
            </a:r>
            <a:endParaRPr lang="en-GB" dirty="0"/>
          </a:p>
        </p:txBody>
      </p:sp>
      <p:sp>
        <p:nvSpPr>
          <p:cNvPr id="11" name="Text Placeholder 10"/>
          <p:cNvSpPr>
            <a:spLocks noGrp="1"/>
          </p:cNvSpPr>
          <p:nvPr>
            <p:ph type="body" sz="quarter" idx="11"/>
          </p:nvPr>
        </p:nvSpPr>
        <p:spPr>
          <a:xfrm>
            <a:off x="406399" y="620713"/>
            <a:ext cx="11377613" cy="3744912"/>
          </a:xfrm>
        </p:spPr>
        <p:txBody>
          <a:bodyPr/>
          <a:lstStyle>
            <a:lvl1pPr marL="0" indent="0">
              <a:lnSpc>
                <a:spcPct val="90000"/>
              </a:lnSpc>
              <a:spcAft>
                <a:spcPts val="2400"/>
              </a:spcAft>
              <a:defRPr sz="6600" b="0" baseline="0">
                <a:solidFill>
                  <a:schemeClr val="bg1"/>
                </a:solidFill>
              </a:defRPr>
            </a:lvl1pPr>
            <a:lvl2pPr marL="1270" indent="0">
              <a:buNone/>
              <a:defRPr sz="4000">
                <a:solidFill>
                  <a:schemeClr val="bg1"/>
                </a:solidFill>
              </a:defRPr>
            </a:lvl2pPr>
            <a:lvl3pPr marL="267970" indent="0" algn="r">
              <a:spcAft>
                <a:spcPts val="300"/>
              </a:spcAft>
              <a:buNone/>
              <a:defRPr b="1">
                <a:solidFill>
                  <a:schemeClr val="bg1"/>
                </a:solidFill>
              </a:defRPr>
            </a:lvl3pPr>
            <a:lvl4pPr marL="534670" indent="0" algn="r">
              <a:spcAft>
                <a:spcPts val="0"/>
              </a:spcAft>
              <a:buNone/>
              <a:defRPr sz="1800" i="1">
                <a:solidFill>
                  <a:schemeClr val="bg1"/>
                </a:solidFill>
              </a:defRPr>
            </a:lvl4pPr>
            <a:lvl5pPr>
              <a:defRPr>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p:txBody>
      </p:sp>
      <p:sp>
        <p:nvSpPr>
          <p:cNvPr id="9" name="Rectangle 8"/>
          <p:cNvSpPr/>
          <p:nvPr userDrawn="1"/>
        </p:nvSpPr>
        <p:spPr bwMode="auto">
          <a:xfrm>
            <a:off x="3748893" y="-876301"/>
            <a:ext cx="4581526" cy="676275"/>
          </a:xfrm>
          <a:prstGeom prst="rect">
            <a:avLst/>
          </a:prstGeom>
          <a:solidFill>
            <a:schemeClr val="bg2">
              <a:lumMod val="20000"/>
              <a:lumOff val="80000"/>
            </a:schemeClr>
          </a:solidFill>
          <a:ln w="9525" cap="flat" cmpd="sng" algn="ctr">
            <a:noFill/>
            <a:prstDash val="solid"/>
            <a:round/>
            <a:headEnd type="none" w="med" len="med"/>
            <a:tailEnd type="none" w="med" len="med"/>
          </a:ln>
          <a:effectLst/>
        </p:spPr>
        <p:txBody>
          <a:bodyPr vert="horz" wrap="square" lIns="36000" tIns="36000" rIns="36000" bIns="36000" numCol="1" rtlCol="0" anchor="ctr" anchorCtr="0" compatLnSpc="1"/>
          <a:lstStyle/>
          <a:p>
            <a:pPr fontAlgn="base">
              <a:spcBef>
                <a:spcPct val="0"/>
              </a:spcBef>
              <a:spcAft>
                <a:spcPts val="300"/>
              </a:spcAft>
            </a:pPr>
            <a:r>
              <a:rPr lang="en-GB" sz="900" b="1">
                <a:solidFill>
                  <a:schemeClr val="tx1">
                    <a:lumMod val="50000"/>
                    <a:lumOff val="50000"/>
                  </a:schemeClr>
                </a:solidFill>
                <a:latin typeface="Frutiger 45 Light" pitchFamily="34" charset="-128"/>
              </a:rPr>
              <a:t>QUICK TIP</a:t>
            </a:r>
            <a:endParaRPr lang="en-GB" sz="900" b="1">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To change the colour of this background right click on the background and choose ‘Format Background’. </a:t>
            </a:r>
            <a:endParaRPr lang="en-GB" sz="900">
              <a:solidFill>
                <a:schemeClr val="tx1">
                  <a:lumMod val="50000"/>
                  <a:lumOff val="50000"/>
                </a:schemeClr>
              </a:solidFill>
              <a:latin typeface="Frutiger 45 Light" pitchFamily="34" charset="-128"/>
            </a:endParaRPr>
          </a:p>
          <a:p>
            <a:pPr fontAlgn="base">
              <a:spcBef>
                <a:spcPct val="0"/>
              </a:spcBef>
              <a:spcAft>
                <a:spcPts val="300"/>
              </a:spcAft>
            </a:pPr>
            <a:r>
              <a:rPr lang="en-GB" sz="900">
                <a:solidFill>
                  <a:schemeClr val="tx1">
                    <a:lumMod val="50000"/>
                    <a:lumOff val="50000"/>
                  </a:schemeClr>
                </a:solidFill>
                <a:latin typeface="Frutiger 45 Light" pitchFamily="34" charset="-128"/>
              </a:rPr>
              <a:t>Here you will be able to choose a brand colour from the SPS ‘Custom Colours’ available.</a:t>
            </a:r>
            <a:endParaRPr kumimoji="0" lang="en-GB" sz="900" i="0" u="none" strike="noStrike" cap="none" normalizeH="0" baseline="0">
              <a:ln>
                <a:noFill/>
              </a:ln>
              <a:solidFill>
                <a:schemeClr val="tx1">
                  <a:lumMod val="50000"/>
                  <a:lumOff val="50000"/>
                </a:schemeClr>
              </a:solidFill>
              <a:effectLst/>
              <a:latin typeface="Frutiger 45 Light" pitchFamily="34"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1 column">
    <p:bg bwMode="ltGray">
      <p:bgPr>
        <a:solidFill>
          <a:schemeClr val="bg1"/>
        </a:solidFill>
        <a:effectLst/>
      </p:bgPr>
    </p:bg>
    <p:spTree>
      <p:nvGrpSpPr>
        <p:cNvPr id="1" name=""/>
        <p:cNvGrpSpPr/>
        <p:nvPr/>
      </p:nvGrpSpPr>
      <p:grpSpPr>
        <a:xfrm>
          <a:off x="0" y="0"/>
          <a:ext cx="0" cy="0"/>
          <a:chOff x="0" y="0"/>
          <a:chExt cx="0" cy="0"/>
        </a:xfrm>
      </p:grpSpPr>
      <p:sp>
        <p:nvSpPr>
          <p:cNvPr id="3" name="Fußzeilenplatzhalter 2"/>
          <p:cNvSpPr>
            <a:spLocks noGrp="1"/>
          </p:cNvSpPr>
          <p:nvPr>
            <p:ph type="ftr" sz="quarter" idx="17"/>
            <p:custDataLst>
              <p:tags r:id="rId2"/>
            </p:custDataLst>
          </p:nvPr>
        </p:nvSpPr>
        <p:spPr/>
        <p:txBody>
          <a:bodyPr/>
          <a:lstStyle/>
          <a:p>
            <a:r>
              <a:rPr lang="en-US"/>
              <a:t>Business Driven IT Operations Reporting - April 2019</a:t>
            </a:r>
            <a:endParaRPr lang="en-GB"/>
          </a:p>
        </p:txBody>
      </p:sp>
      <p:sp>
        <p:nvSpPr>
          <p:cNvPr id="5" name="Title 4"/>
          <p:cNvSpPr>
            <a:spLocks noGrp="1"/>
          </p:cNvSpPr>
          <p:nvPr>
            <p:ph type="title" hasCustomPrompt="1"/>
          </p:nvPr>
        </p:nvSpPr>
        <p:spPr/>
        <p:txBody>
          <a:bodyPr/>
          <a:lstStyle/>
          <a:p>
            <a:r>
              <a:rPr lang="en-US" dirty="0"/>
              <a:t>Click to edit title </a:t>
            </a:r>
            <a:endParaRPr lang="en-GB" dirty="0"/>
          </a:p>
        </p:txBody>
      </p:sp>
      <p:sp>
        <p:nvSpPr>
          <p:cNvPr id="7" name="Text Placeholder 6"/>
          <p:cNvSpPr>
            <a:spLocks noGrp="1"/>
          </p:cNvSpPr>
          <p:nvPr>
            <p:ph type="body" sz="quarter" idx="19" hasCustomPrompt="1"/>
          </p:nvPr>
        </p:nvSpPr>
        <p:spPr>
          <a:xfrm>
            <a:off x="406400" y="1624013"/>
            <a:ext cx="11377613" cy="4684712"/>
          </a:xfrm>
        </p:spPr>
        <p:txBody>
          <a:bodyPr/>
          <a:lstStyle/>
          <a:p>
            <a:pPr lvl="0"/>
            <a:r>
              <a:rPr lang="en-US" dirty="0"/>
              <a:t>Click to edit text </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2 columns">
    <p:bg bwMode="gray">
      <p:bgPr>
        <a:solidFill>
          <a:schemeClr val="bg1"/>
        </a:solidFill>
        <a:effectLst/>
      </p:bgPr>
    </p:bg>
    <p:spTree>
      <p:nvGrpSpPr>
        <p:cNvPr id="1" name=""/>
        <p:cNvGrpSpPr/>
        <p:nvPr/>
      </p:nvGrpSpPr>
      <p:grpSpPr>
        <a:xfrm>
          <a:off x="0" y="0"/>
          <a:ext cx="0" cy="0"/>
          <a:chOff x="0" y="0"/>
          <a:chExt cx="0" cy="0"/>
        </a:xfrm>
      </p:grpSpPr>
      <p:sp>
        <p:nvSpPr>
          <p:cNvPr id="5" name="Inhaltsplatzhalter 9"/>
          <p:cNvSpPr>
            <a:spLocks noGrp="1"/>
          </p:cNvSpPr>
          <p:nvPr>
            <p:ph sz="quarter" idx="14" hasCustomPrompt="1"/>
            <p:custDataLst>
              <p:tags r:id="rId2"/>
            </p:custDataLst>
          </p:nvPr>
        </p:nvSpPr>
        <p:spPr bwMode="auto">
          <a:xfrm>
            <a:off x="406800" y="1627200"/>
            <a:ext cx="5544000" cy="4681525"/>
          </a:xfrm>
          <a:prstGeom prst="rect">
            <a:avLst/>
          </a:prstGeom>
        </p:spPr>
        <p:txBody>
          <a:bodyPr lIns="0" tIns="0" rIns="0" bIns="0"/>
          <a:lstStyle>
            <a:lvl1pPr marL="0" indent="0" defTabSz="269875">
              <a:lnSpc>
                <a:spcPct val="100000"/>
              </a:lnSpc>
              <a:spcAft>
                <a:spcPts val="1000"/>
              </a:spcAft>
              <a:defRPr sz="2000" b="1" baseline="0">
                <a:latin typeface="+mn-lt"/>
              </a:defRPr>
            </a:lvl1pPr>
            <a:lvl2pPr marL="269875" indent="-269875" defTabSz="269875">
              <a:lnSpc>
                <a:spcPct val="100000"/>
              </a:lnSpc>
              <a:spcAft>
                <a:spcPts val="1000"/>
              </a:spcAft>
              <a:buFont typeface="Frutiger 45 Light" charset="0"/>
              <a:buChar char="–"/>
              <a:defRPr sz="2000" baseline="0">
                <a:latin typeface="+mn-lt"/>
              </a:defRPr>
            </a:lvl2pPr>
            <a:lvl3pPr marL="539750" indent="-269875" defTabSz="269875">
              <a:lnSpc>
                <a:spcPct val="100000"/>
              </a:lnSpc>
              <a:spcAft>
                <a:spcPts val="1000"/>
              </a:spcAft>
              <a:buFont typeface="Frutiger 45 Light" charset="0"/>
              <a:buChar char="–"/>
              <a:defRPr sz="2000" baseline="0">
                <a:latin typeface="+mn-lt"/>
              </a:defRPr>
            </a:lvl3pPr>
            <a:lvl4pPr marL="810260" indent="-269875" defTabSz="269875">
              <a:lnSpc>
                <a:spcPct val="100000"/>
              </a:lnSpc>
              <a:spcAft>
                <a:spcPts val="1000"/>
              </a:spcAft>
              <a:buFont typeface="Frutiger 45 Light" charset="0"/>
              <a:buChar char="–"/>
              <a:defRPr sz="2000" baseline="0">
                <a:latin typeface="+mn-lt"/>
              </a:defRPr>
            </a:lvl4pPr>
            <a:lvl5pPr marL="1080135" indent="-269875" defTabSz="269875">
              <a:spcAft>
                <a:spcPts val="900"/>
              </a:spcAft>
              <a:buFont typeface="Frutiger 45 Light" charset="0"/>
              <a:buChar char="–"/>
              <a:defRPr sz="1800" baseline="0">
                <a:latin typeface="+mn-lt"/>
              </a:defRPr>
            </a:lvl5pPr>
          </a:lstStyle>
          <a:p>
            <a:pPr lvl="0"/>
            <a:r>
              <a:rPr lang="en-GB" dirty="0"/>
              <a:t>Slide text, first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
        <p:nvSpPr>
          <p:cNvPr id="14" name="Inhaltsplatzhalter 9"/>
          <p:cNvSpPr>
            <a:spLocks noGrp="1"/>
          </p:cNvSpPr>
          <p:nvPr>
            <p:ph sz="quarter" idx="20" hasCustomPrompt="1"/>
            <p:custDataLst>
              <p:tags r:id="rId3"/>
            </p:custDataLst>
          </p:nvPr>
        </p:nvSpPr>
        <p:spPr bwMode="auto">
          <a:xfrm>
            <a:off x="6238800" y="1627200"/>
            <a:ext cx="5544000" cy="4681525"/>
          </a:xfrm>
          <a:prstGeom prst="rect">
            <a:avLst/>
          </a:prstGeom>
        </p:spPr>
        <p:txBody>
          <a:bodyPr lIns="0" tIns="0" rIns="0" bIns="0"/>
          <a:lstStyle>
            <a:lvl1pPr marL="0" indent="0" defTabSz="269875">
              <a:lnSpc>
                <a:spcPct val="100000"/>
              </a:lnSpc>
              <a:spcAft>
                <a:spcPts val="1000"/>
              </a:spcAft>
              <a:defRPr sz="2000" b="1" baseline="0">
                <a:latin typeface="+mn-lt"/>
              </a:defRPr>
            </a:lvl1pPr>
            <a:lvl2pPr marL="269875" indent="-269875" defTabSz="269875">
              <a:lnSpc>
                <a:spcPct val="100000"/>
              </a:lnSpc>
              <a:spcAft>
                <a:spcPts val="1000"/>
              </a:spcAft>
              <a:buFont typeface="Frutiger 45 Light" charset="0"/>
              <a:buChar char="–"/>
              <a:defRPr sz="2000" baseline="0">
                <a:latin typeface="+mn-lt"/>
              </a:defRPr>
            </a:lvl2pPr>
            <a:lvl3pPr marL="539750" indent="-269875" defTabSz="269875">
              <a:lnSpc>
                <a:spcPct val="100000"/>
              </a:lnSpc>
              <a:spcAft>
                <a:spcPts val="1000"/>
              </a:spcAft>
              <a:buFont typeface="Frutiger 45 Light" charset="0"/>
              <a:buChar char="–"/>
              <a:defRPr sz="2000" baseline="0">
                <a:latin typeface="+mn-lt"/>
              </a:defRPr>
            </a:lvl3pPr>
            <a:lvl4pPr marL="810260" indent="-269875" defTabSz="269875">
              <a:lnSpc>
                <a:spcPct val="100000"/>
              </a:lnSpc>
              <a:spcAft>
                <a:spcPts val="1000"/>
              </a:spcAft>
              <a:buFont typeface="Frutiger 45 Light" charset="0"/>
              <a:buChar char="–"/>
              <a:defRPr sz="2000" baseline="0">
                <a:latin typeface="+mn-lt"/>
              </a:defRPr>
            </a:lvl4pPr>
            <a:lvl5pPr marL="1080135" indent="-269875" defTabSz="269875">
              <a:spcAft>
                <a:spcPts val="900"/>
              </a:spcAft>
              <a:buFont typeface="Frutiger 45 Light" charset="0"/>
              <a:buChar char="–"/>
              <a:defRPr sz="1800" baseline="0">
                <a:latin typeface="+mn-lt"/>
              </a:defRPr>
            </a:lvl5pPr>
          </a:lstStyle>
          <a:p>
            <a:pPr lvl="0"/>
            <a:r>
              <a:rPr lang="en-GB" dirty="0"/>
              <a:t>Slide text, second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
        <p:nvSpPr>
          <p:cNvPr id="2" name="Fußzeilenplatzhalter 1"/>
          <p:cNvSpPr>
            <a:spLocks noGrp="1"/>
          </p:cNvSpPr>
          <p:nvPr>
            <p:ph type="ftr" sz="quarter" idx="23"/>
            <p:custDataLst>
              <p:tags r:id="rId4"/>
            </p:custDataLst>
          </p:nvPr>
        </p:nvSpPr>
        <p:spPr/>
        <p:txBody>
          <a:bodyPr/>
          <a:lstStyle/>
          <a:p>
            <a:r>
              <a:rPr lang="en-US"/>
              <a:t>Business Driven IT Operations Reporting - April 2019</a:t>
            </a:r>
            <a:endParaRPr lang="en-GB"/>
          </a:p>
        </p:txBody>
      </p:sp>
      <p:sp>
        <p:nvSpPr>
          <p:cNvPr id="4" name="Titel 3"/>
          <p:cNvSpPr>
            <a:spLocks noGrp="1"/>
          </p:cNvSpPr>
          <p:nvPr>
            <p:ph type="title" hasCustomPrompt="1"/>
            <p:custDataLst>
              <p:tags r:id="rId5"/>
            </p:custDataLst>
          </p:nvPr>
        </p:nvSpPr>
        <p:spPr/>
        <p:txBody>
          <a:bodyPr/>
          <a:lstStyle/>
          <a:p>
            <a:r>
              <a:rPr lang="en-GB" dirty="0"/>
              <a:t>Content slide, 2 columns</a:t>
            </a: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2 columns, variant">
    <p:bg bwMode="gray">
      <p:bgPr>
        <a:solidFill>
          <a:schemeClr val="bg1"/>
        </a:solidFill>
        <a:effectLst/>
      </p:bgPr>
    </p:bg>
    <p:spTree>
      <p:nvGrpSpPr>
        <p:cNvPr id="1" name=""/>
        <p:cNvGrpSpPr/>
        <p:nvPr/>
      </p:nvGrpSpPr>
      <p:grpSpPr>
        <a:xfrm>
          <a:off x="0" y="0"/>
          <a:ext cx="0" cy="0"/>
          <a:chOff x="0" y="0"/>
          <a:chExt cx="0" cy="0"/>
        </a:xfrm>
      </p:grpSpPr>
      <p:sp>
        <p:nvSpPr>
          <p:cNvPr id="14" name="Inhaltsplatzhalter 9"/>
          <p:cNvSpPr>
            <a:spLocks noGrp="1"/>
          </p:cNvSpPr>
          <p:nvPr>
            <p:ph sz="quarter" idx="20" hasCustomPrompt="1"/>
            <p:custDataLst>
              <p:tags r:id="rId2"/>
            </p:custDataLst>
          </p:nvPr>
        </p:nvSpPr>
        <p:spPr bwMode="auto">
          <a:xfrm>
            <a:off x="8182800" y="1627200"/>
            <a:ext cx="3600000" cy="4681525"/>
          </a:xfrm>
          <a:prstGeom prst="rect">
            <a:avLst/>
          </a:prstGeom>
        </p:spPr>
        <p:txBody>
          <a:bodyPr lIns="0" tIns="0" rIns="0" bIns="0"/>
          <a:lstStyle>
            <a:lvl1pPr marL="0" indent="0" defTabSz="269875">
              <a:lnSpc>
                <a:spcPct val="100000"/>
              </a:lnSpc>
              <a:spcAft>
                <a:spcPts val="1000"/>
              </a:spcAft>
              <a:defRPr sz="2000" b="1" baseline="0">
                <a:latin typeface="+mn-lt"/>
              </a:defRPr>
            </a:lvl1pPr>
            <a:lvl2pPr marL="269875" indent="-269875" defTabSz="269875">
              <a:lnSpc>
                <a:spcPct val="100000"/>
              </a:lnSpc>
              <a:spcAft>
                <a:spcPts val="800"/>
              </a:spcAft>
              <a:buFont typeface="Frutiger 45 Light" charset="0"/>
              <a:buChar char="–"/>
              <a:defRPr sz="2000" baseline="0">
                <a:latin typeface="+mn-lt"/>
              </a:defRPr>
            </a:lvl2pPr>
            <a:lvl3pPr marL="539750" indent="-269875" defTabSz="269875">
              <a:lnSpc>
                <a:spcPct val="100000"/>
              </a:lnSpc>
              <a:spcAft>
                <a:spcPts val="800"/>
              </a:spcAft>
              <a:buFont typeface="Frutiger 45 Light" charset="0"/>
              <a:buChar char="–"/>
              <a:defRPr sz="2000" baseline="0">
                <a:latin typeface="+mn-lt"/>
              </a:defRPr>
            </a:lvl3pPr>
            <a:lvl4pPr marL="810260" indent="-269875" defTabSz="269875">
              <a:lnSpc>
                <a:spcPct val="100000"/>
              </a:lnSpc>
              <a:spcAft>
                <a:spcPts val="800"/>
              </a:spcAft>
              <a:buFont typeface="Frutiger 45 Light" charset="0"/>
              <a:buChar char="–"/>
              <a:defRPr sz="2000" baseline="0">
                <a:latin typeface="+mn-lt"/>
              </a:defRPr>
            </a:lvl4pPr>
            <a:lvl5pPr marL="1080135" indent="-269875" defTabSz="269875">
              <a:spcAft>
                <a:spcPts val="900"/>
              </a:spcAft>
              <a:buFont typeface="Frutiger 45 Light" charset="0"/>
              <a:buChar char="–"/>
              <a:defRPr sz="1800" baseline="0">
                <a:latin typeface="+mn-lt"/>
              </a:defRPr>
            </a:lvl5pPr>
          </a:lstStyle>
          <a:p>
            <a:pPr lvl="0"/>
            <a:r>
              <a:rPr lang="en-GB" dirty="0"/>
              <a:t>Slide text, second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
        <p:nvSpPr>
          <p:cNvPr id="2" name="Fußzeilenplatzhalter 1"/>
          <p:cNvSpPr>
            <a:spLocks noGrp="1"/>
          </p:cNvSpPr>
          <p:nvPr>
            <p:ph type="ftr" sz="quarter" idx="23"/>
            <p:custDataLst>
              <p:tags r:id="rId3"/>
            </p:custDataLst>
          </p:nvPr>
        </p:nvSpPr>
        <p:spPr/>
        <p:txBody>
          <a:bodyPr/>
          <a:lstStyle/>
          <a:p>
            <a:r>
              <a:rPr lang="en-US"/>
              <a:t>Business Driven IT Operations Reporting - April 2019</a:t>
            </a:r>
            <a:endParaRPr lang="en-GB"/>
          </a:p>
        </p:txBody>
      </p:sp>
      <p:sp>
        <p:nvSpPr>
          <p:cNvPr id="4" name="Titel 3"/>
          <p:cNvSpPr>
            <a:spLocks noGrp="1"/>
          </p:cNvSpPr>
          <p:nvPr>
            <p:ph type="title" hasCustomPrompt="1"/>
            <p:custDataLst>
              <p:tags r:id="rId4"/>
            </p:custDataLst>
          </p:nvPr>
        </p:nvSpPr>
        <p:spPr/>
        <p:txBody>
          <a:bodyPr/>
          <a:lstStyle/>
          <a:p>
            <a:r>
              <a:rPr lang="en-GB" dirty="0"/>
              <a:t>Content slide, 2 columns, variant</a:t>
            </a:r>
            <a:endParaRPr lang="en-GB" dirty="0"/>
          </a:p>
        </p:txBody>
      </p:sp>
      <p:sp>
        <p:nvSpPr>
          <p:cNvPr id="8" name="Inhaltsplatzhalter 9"/>
          <p:cNvSpPr>
            <a:spLocks noGrp="1"/>
          </p:cNvSpPr>
          <p:nvPr>
            <p:ph sz="quarter" idx="14" hasCustomPrompt="1"/>
            <p:custDataLst>
              <p:tags r:id="rId5"/>
            </p:custDataLst>
          </p:nvPr>
        </p:nvSpPr>
        <p:spPr bwMode="auto">
          <a:xfrm>
            <a:off x="406800" y="1627200"/>
            <a:ext cx="7488000" cy="4681525"/>
          </a:xfrm>
          <a:prstGeom prst="rect">
            <a:avLst/>
          </a:prstGeom>
        </p:spPr>
        <p:txBody>
          <a:bodyPr lIns="0" tIns="0" rIns="0" bIns="0"/>
          <a:lstStyle>
            <a:lvl1pPr marL="0" indent="0" defTabSz="269875">
              <a:lnSpc>
                <a:spcPct val="100000"/>
              </a:lnSpc>
              <a:spcAft>
                <a:spcPts val="1000"/>
              </a:spcAft>
              <a:defRPr sz="2000" b="0" baseline="0">
                <a:latin typeface="+mn-lt"/>
              </a:defRPr>
            </a:lvl1pPr>
            <a:lvl2pPr marL="269875" indent="-269875" defTabSz="269875">
              <a:lnSpc>
                <a:spcPct val="100000"/>
              </a:lnSpc>
              <a:spcAft>
                <a:spcPts val="1000"/>
              </a:spcAft>
              <a:buFont typeface="Frutiger 45 Light" charset="0"/>
              <a:buChar char="–"/>
              <a:defRPr sz="2000" baseline="0">
                <a:latin typeface="+mn-lt"/>
              </a:defRPr>
            </a:lvl2pPr>
            <a:lvl3pPr marL="539750" indent="-269875" defTabSz="269875">
              <a:lnSpc>
                <a:spcPct val="100000"/>
              </a:lnSpc>
              <a:spcAft>
                <a:spcPts val="1000"/>
              </a:spcAft>
              <a:buFont typeface="Frutiger 45 Light" charset="0"/>
              <a:buChar char="–"/>
              <a:defRPr sz="2000" baseline="0">
                <a:latin typeface="+mn-lt"/>
              </a:defRPr>
            </a:lvl3pPr>
            <a:lvl4pPr marL="810260" indent="-269875" defTabSz="269875">
              <a:lnSpc>
                <a:spcPct val="100000"/>
              </a:lnSpc>
              <a:spcAft>
                <a:spcPts val="1000"/>
              </a:spcAft>
              <a:buFont typeface="Frutiger 45 Light" charset="0"/>
              <a:buChar char="–"/>
              <a:defRPr sz="2000" baseline="0">
                <a:latin typeface="+mn-lt"/>
              </a:defRPr>
            </a:lvl4pPr>
            <a:lvl5pPr marL="1080135" indent="-269875" defTabSz="269875">
              <a:spcAft>
                <a:spcPts val="900"/>
              </a:spcAft>
              <a:buFont typeface="Frutiger 45 Light" charset="0"/>
              <a:buChar char="–"/>
              <a:defRPr sz="1800" baseline="0">
                <a:latin typeface="+mn-lt"/>
              </a:defRPr>
            </a:lvl5pPr>
          </a:lstStyle>
          <a:p>
            <a:pPr lvl="0"/>
            <a:r>
              <a:rPr lang="en-GB" dirty="0"/>
              <a:t>Slide text, first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sts, 1 column">
    <p:spTree>
      <p:nvGrpSpPr>
        <p:cNvPr id="1" name=""/>
        <p:cNvGrpSpPr/>
        <p:nvPr/>
      </p:nvGrpSpPr>
      <p:grpSpPr>
        <a:xfrm>
          <a:off x="0" y="0"/>
          <a:ext cx="0" cy="0"/>
          <a:chOff x="0" y="0"/>
          <a:chExt cx="0" cy="0"/>
        </a:xfrm>
      </p:grpSpPr>
      <p:sp>
        <p:nvSpPr>
          <p:cNvPr id="5" name="Fußzeilenplatzhalter 4"/>
          <p:cNvSpPr>
            <a:spLocks noGrp="1"/>
          </p:cNvSpPr>
          <p:nvPr>
            <p:ph type="ftr" sz="quarter" idx="16"/>
            <p:custDataLst>
              <p:tags r:id="rId2"/>
            </p:custDataLst>
          </p:nvPr>
        </p:nvSpPr>
        <p:spPr/>
        <p:txBody>
          <a:bodyPr/>
          <a:lstStyle/>
          <a:p>
            <a:r>
              <a:rPr lang="en-US"/>
              <a:t>Business Driven IT Operations Reporting - April 2019</a:t>
            </a:r>
            <a:endParaRPr lang="en-GB"/>
          </a:p>
        </p:txBody>
      </p:sp>
      <p:sp>
        <p:nvSpPr>
          <p:cNvPr id="3" name="Titel 2"/>
          <p:cNvSpPr>
            <a:spLocks noGrp="1"/>
          </p:cNvSpPr>
          <p:nvPr>
            <p:ph type="title" hasCustomPrompt="1"/>
            <p:custDataLst>
              <p:tags r:id="rId3"/>
            </p:custDataLst>
          </p:nvPr>
        </p:nvSpPr>
        <p:spPr/>
        <p:txBody>
          <a:bodyPr/>
          <a:lstStyle>
            <a:lvl1pPr>
              <a:defRPr/>
            </a:lvl1pPr>
          </a:lstStyle>
          <a:p>
            <a:r>
              <a:rPr lang="en-GB" dirty="0"/>
              <a:t>Lists, 1 column</a:t>
            </a:r>
            <a:endParaRPr lang="en-GB" dirty="0"/>
          </a:p>
        </p:txBody>
      </p:sp>
      <p:sp>
        <p:nvSpPr>
          <p:cNvPr id="6" name="Inhaltsplatzhalter 6"/>
          <p:cNvSpPr>
            <a:spLocks noGrp="1"/>
          </p:cNvSpPr>
          <p:nvPr>
            <p:ph sz="quarter" idx="13" hasCustomPrompt="1"/>
            <p:custDataLst>
              <p:tags r:id="rId4"/>
            </p:custDataLst>
          </p:nvPr>
        </p:nvSpPr>
        <p:spPr>
          <a:xfrm>
            <a:off x="406800" y="1627200"/>
            <a:ext cx="11376000" cy="4681525"/>
          </a:xfrm>
          <a:prstGeom prst="rect">
            <a:avLst/>
          </a:prstGeom>
        </p:spPr>
        <p:txBody>
          <a:bodyPr lIns="0" tIns="0" rIns="0" bIns="0"/>
          <a:lstStyle>
            <a:lvl1pPr marL="269875" indent="-269875" defTabSz="269875">
              <a:lnSpc>
                <a:spcPct val="100000"/>
              </a:lnSpc>
              <a:spcAft>
                <a:spcPts val="1000"/>
              </a:spcAft>
              <a:buFont typeface="Frutiger 45 Light" charset="0"/>
              <a:buChar char="–"/>
              <a:defRPr sz="2000" b="0">
                <a:latin typeface="+mn-lt"/>
              </a:defRPr>
            </a:lvl1pPr>
            <a:lvl2pPr marL="539750" indent="-269875" defTabSz="269875">
              <a:lnSpc>
                <a:spcPct val="100000"/>
              </a:lnSpc>
              <a:spcAft>
                <a:spcPts val="1000"/>
              </a:spcAft>
              <a:buFont typeface="Frutiger 45 Light" charset="0"/>
              <a:buChar char="–"/>
              <a:defRPr sz="2000">
                <a:latin typeface="+mn-lt"/>
              </a:defRPr>
            </a:lvl2pPr>
            <a:lvl3pPr marL="810260" indent="-269875" defTabSz="269875">
              <a:lnSpc>
                <a:spcPct val="100000"/>
              </a:lnSpc>
              <a:spcAft>
                <a:spcPts val="1000"/>
              </a:spcAft>
              <a:buClrTx/>
              <a:buFont typeface="Frutiger 45 Light" charset="0"/>
              <a:buChar char="–"/>
              <a:defRPr sz="2000">
                <a:latin typeface="+mn-lt"/>
              </a:defRPr>
            </a:lvl3pPr>
            <a:lvl4pPr marL="1080135" indent="-269875" defTabSz="269875">
              <a:lnSpc>
                <a:spcPct val="100000"/>
              </a:lnSpc>
              <a:spcAft>
                <a:spcPts val="1000"/>
              </a:spcAft>
              <a:buFont typeface="Frutiger 45 Light" charset="0"/>
              <a:buChar char="–"/>
              <a:defRPr sz="2000">
                <a:latin typeface="+mn-lt"/>
              </a:defRPr>
            </a:lvl4pPr>
            <a:lvl5pPr>
              <a:buFont typeface="Frutiger 45 Light" charset="0"/>
              <a:buChar char="–"/>
              <a:defRPr sz="2000">
                <a:latin typeface="+mn-lt"/>
              </a:defRPr>
            </a:lvl5pPr>
          </a:lstStyle>
          <a:p>
            <a:pPr lvl="0"/>
            <a:r>
              <a:rPr lang="en-GB" dirty="0"/>
              <a:t>Lists, 1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sts, 2 columns">
    <p:bg bwMode="gray">
      <p:bgPr>
        <a:solidFill>
          <a:schemeClr val="bg1"/>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26"/>
            <p:custDataLst>
              <p:tags r:id="rId2"/>
            </p:custDataLst>
          </p:nvPr>
        </p:nvSpPr>
        <p:spPr/>
        <p:txBody>
          <a:bodyPr/>
          <a:lstStyle/>
          <a:p>
            <a:r>
              <a:rPr lang="en-US"/>
              <a:t>Business Driven IT Operations Reporting - April 2019</a:t>
            </a:r>
            <a:endParaRPr lang="en-GB"/>
          </a:p>
        </p:txBody>
      </p:sp>
      <p:sp>
        <p:nvSpPr>
          <p:cNvPr id="5" name="Titel 4"/>
          <p:cNvSpPr>
            <a:spLocks noGrp="1"/>
          </p:cNvSpPr>
          <p:nvPr>
            <p:ph type="title" hasCustomPrompt="1"/>
            <p:custDataLst>
              <p:tags r:id="rId3"/>
            </p:custDataLst>
          </p:nvPr>
        </p:nvSpPr>
        <p:spPr/>
        <p:txBody>
          <a:bodyPr/>
          <a:lstStyle/>
          <a:p>
            <a:r>
              <a:rPr lang="en-GB" dirty="0"/>
              <a:t>Lists, 2 columns</a:t>
            </a:r>
            <a:endParaRPr lang="en-GB" dirty="0"/>
          </a:p>
        </p:txBody>
      </p:sp>
      <p:sp>
        <p:nvSpPr>
          <p:cNvPr id="7" name="Inhaltsplatzhalter 6"/>
          <p:cNvSpPr>
            <a:spLocks noGrp="1"/>
          </p:cNvSpPr>
          <p:nvPr>
            <p:ph sz="quarter" idx="13" hasCustomPrompt="1"/>
            <p:custDataLst>
              <p:tags r:id="rId4"/>
            </p:custDataLst>
          </p:nvPr>
        </p:nvSpPr>
        <p:spPr>
          <a:xfrm>
            <a:off x="406800" y="1627200"/>
            <a:ext cx="5544000" cy="4681525"/>
          </a:xfrm>
          <a:prstGeom prst="rect">
            <a:avLst/>
          </a:prstGeom>
        </p:spPr>
        <p:txBody>
          <a:bodyPr lIns="0" tIns="0" rIns="0" bIns="0"/>
          <a:lstStyle>
            <a:lvl1pPr marL="269875" indent="-269875" defTabSz="269875">
              <a:lnSpc>
                <a:spcPct val="100000"/>
              </a:lnSpc>
              <a:spcBef>
                <a:spcPts val="0"/>
              </a:spcBef>
              <a:spcAft>
                <a:spcPts val="1000"/>
              </a:spcAft>
              <a:buFont typeface="Frutiger 45 Light" charset="0"/>
              <a:buChar char="–"/>
              <a:defRPr sz="2000" b="0">
                <a:latin typeface="+mn-lt"/>
              </a:defRPr>
            </a:lvl1pPr>
            <a:lvl2pPr marL="539750" indent="-269875" defTabSz="269875">
              <a:lnSpc>
                <a:spcPct val="100000"/>
              </a:lnSpc>
              <a:spcAft>
                <a:spcPts val="1000"/>
              </a:spcAft>
              <a:buFont typeface="Frutiger 45 Light" charset="0"/>
              <a:buChar char="–"/>
              <a:defRPr sz="2000">
                <a:latin typeface="+mn-lt"/>
              </a:defRPr>
            </a:lvl2pPr>
            <a:lvl3pPr marL="810260" indent="-269875" defTabSz="269875">
              <a:lnSpc>
                <a:spcPct val="100000"/>
              </a:lnSpc>
              <a:spcAft>
                <a:spcPts val="1000"/>
              </a:spcAft>
              <a:buFont typeface="Frutiger 45 Light" charset="0"/>
              <a:buChar char="–"/>
              <a:defRPr sz="2000">
                <a:latin typeface="+mn-lt"/>
              </a:defRPr>
            </a:lvl3pPr>
            <a:lvl4pPr marL="1080135" indent="-269875" defTabSz="269875">
              <a:lnSpc>
                <a:spcPct val="100000"/>
              </a:lnSpc>
              <a:spcAft>
                <a:spcPts val="1000"/>
              </a:spcAft>
              <a:buFont typeface="Frutiger 45 Light" charset="0"/>
              <a:buChar char="–"/>
              <a:defRPr sz="2000">
                <a:latin typeface="+mn-lt"/>
              </a:defRPr>
            </a:lvl4pPr>
            <a:lvl5pPr>
              <a:buFont typeface="Frutiger 45 Light" charset="0"/>
              <a:buChar char="–"/>
              <a:defRPr sz="2000">
                <a:latin typeface="+mn-lt"/>
              </a:defRPr>
            </a:lvl5pPr>
          </a:lstStyle>
          <a:p>
            <a:pPr lvl="0"/>
            <a:r>
              <a:rPr lang="en-GB" dirty="0"/>
              <a:t>Lists, first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
        <p:nvSpPr>
          <p:cNvPr id="8" name="Inhaltsplatzhalter 6"/>
          <p:cNvSpPr>
            <a:spLocks noGrp="1"/>
          </p:cNvSpPr>
          <p:nvPr>
            <p:ph sz="quarter" idx="23" hasCustomPrompt="1"/>
            <p:custDataLst>
              <p:tags r:id="rId5"/>
            </p:custDataLst>
          </p:nvPr>
        </p:nvSpPr>
        <p:spPr>
          <a:xfrm>
            <a:off x="6238800" y="1627200"/>
            <a:ext cx="5544000" cy="4681525"/>
          </a:xfrm>
          <a:prstGeom prst="rect">
            <a:avLst/>
          </a:prstGeom>
        </p:spPr>
        <p:txBody>
          <a:bodyPr lIns="0" tIns="0" rIns="0" bIns="0"/>
          <a:lstStyle>
            <a:lvl1pPr marL="269875" indent="-269875" defTabSz="269875">
              <a:lnSpc>
                <a:spcPct val="100000"/>
              </a:lnSpc>
              <a:spcAft>
                <a:spcPts val="1000"/>
              </a:spcAft>
              <a:buFont typeface="Frutiger 45 Light" charset="0"/>
              <a:buChar char="–"/>
              <a:defRPr sz="2000" b="0">
                <a:latin typeface="+mn-lt"/>
              </a:defRPr>
            </a:lvl1pPr>
            <a:lvl2pPr marL="539750" indent="-269875" defTabSz="269875">
              <a:lnSpc>
                <a:spcPct val="100000"/>
              </a:lnSpc>
              <a:spcAft>
                <a:spcPts val="1000"/>
              </a:spcAft>
              <a:buFont typeface="Frutiger 45 Light" charset="0"/>
              <a:buChar char="–"/>
              <a:defRPr sz="2000">
                <a:latin typeface="+mn-lt"/>
              </a:defRPr>
            </a:lvl2pPr>
            <a:lvl3pPr marL="810260" indent="-269875" defTabSz="269875">
              <a:lnSpc>
                <a:spcPct val="100000"/>
              </a:lnSpc>
              <a:spcAft>
                <a:spcPts val="1000"/>
              </a:spcAft>
              <a:buFont typeface="Frutiger 45 Light" charset="0"/>
              <a:buChar char="–"/>
              <a:defRPr sz="2000">
                <a:latin typeface="+mn-lt"/>
              </a:defRPr>
            </a:lvl3pPr>
            <a:lvl4pPr marL="1080135" indent="-269875" defTabSz="269875">
              <a:lnSpc>
                <a:spcPct val="100000"/>
              </a:lnSpc>
              <a:spcAft>
                <a:spcPts val="1000"/>
              </a:spcAft>
              <a:buFont typeface="Frutiger 45 Light" charset="0"/>
              <a:buChar char="–"/>
              <a:defRPr sz="2000">
                <a:latin typeface="+mn-lt"/>
              </a:defRPr>
            </a:lvl4pPr>
            <a:lvl5pPr>
              <a:buFont typeface="Frutiger 45 Light" charset="0"/>
              <a:buChar char="–"/>
              <a:defRPr sz="2000">
                <a:latin typeface="+mn-lt"/>
              </a:defRPr>
            </a:lvl5pPr>
          </a:lstStyle>
          <a:p>
            <a:pPr lvl="0"/>
            <a:r>
              <a:rPr lang="en-GB" dirty="0"/>
              <a:t>Lists, second column</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mbering">
    <p:spTree>
      <p:nvGrpSpPr>
        <p:cNvPr id="1" name=""/>
        <p:cNvGrpSpPr/>
        <p:nvPr/>
      </p:nvGrpSpPr>
      <p:grpSpPr>
        <a:xfrm>
          <a:off x="0" y="0"/>
          <a:ext cx="0" cy="0"/>
          <a:chOff x="0" y="0"/>
          <a:chExt cx="0" cy="0"/>
        </a:xfrm>
      </p:grpSpPr>
      <p:sp>
        <p:nvSpPr>
          <p:cNvPr id="7" name="Inhaltsplatzhalter 6"/>
          <p:cNvSpPr>
            <a:spLocks noGrp="1"/>
          </p:cNvSpPr>
          <p:nvPr>
            <p:ph sz="quarter" idx="13" hasCustomPrompt="1"/>
            <p:custDataLst>
              <p:tags r:id="rId2"/>
            </p:custDataLst>
          </p:nvPr>
        </p:nvSpPr>
        <p:spPr>
          <a:xfrm>
            <a:off x="406800" y="1627200"/>
            <a:ext cx="11376000" cy="4681525"/>
          </a:xfrm>
          <a:prstGeom prst="rect">
            <a:avLst/>
          </a:prstGeom>
        </p:spPr>
        <p:txBody>
          <a:bodyPr lIns="0" tIns="0" rIns="0" bIns="0"/>
          <a:lstStyle>
            <a:lvl1pPr marL="396240" indent="-396240" defTabSz="269875">
              <a:lnSpc>
                <a:spcPct val="100000"/>
              </a:lnSpc>
              <a:spcBef>
                <a:spcPts val="0"/>
              </a:spcBef>
              <a:spcAft>
                <a:spcPts val="1000"/>
              </a:spcAft>
              <a:buFont typeface="+mj-lt"/>
              <a:buAutoNum type="arabicPeriod"/>
              <a:defRPr sz="2000" b="0">
                <a:latin typeface="+mn-lt"/>
              </a:defRPr>
            </a:lvl1pPr>
            <a:lvl2pPr marL="666115" indent="-269875" defTabSz="269875">
              <a:lnSpc>
                <a:spcPct val="100000"/>
              </a:lnSpc>
              <a:spcAft>
                <a:spcPts val="1000"/>
              </a:spcAft>
              <a:buFont typeface="Frutiger 45 Light" charset="0"/>
              <a:buChar char="–"/>
              <a:defRPr sz="2000">
                <a:latin typeface="+mn-lt"/>
              </a:defRPr>
            </a:lvl2pPr>
            <a:lvl3pPr marL="935990" indent="-269875" defTabSz="269875">
              <a:lnSpc>
                <a:spcPct val="100000"/>
              </a:lnSpc>
              <a:spcAft>
                <a:spcPts val="1000"/>
              </a:spcAft>
              <a:buFont typeface="Frutiger 45 Light" charset="0"/>
              <a:buChar char="–"/>
              <a:defRPr sz="2000">
                <a:latin typeface="+mn-lt"/>
              </a:defRPr>
            </a:lvl3pPr>
            <a:lvl4pPr marL="1205865" indent="-269875" defTabSz="269875">
              <a:lnSpc>
                <a:spcPct val="100000"/>
              </a:lnSpc>
              <a:spcAft>
                <a:spcPts val="1000"/>
              </a:spcAft>
              <a:buFont typeface="Frutiger 45 Light" charset="0"/>
              <a:buChar char="–"/>
              <a:defRPr sz="2000">
                <a:latin typeface="+mn-lt"/>
              </a:defRPr>
            </a:lvl4pPr>
            <a:lvl5pPr>
              <a:buFont typeface="Wingdings" panose="05000000000000000000" pitchFamily="2" charset="2"/>
              <a:buChar char="Ø"/>
              <a:defRPr/>
            </a:lvl5pPr>
          </a:lstStyle>
          <a:p>
            <a:pPr lvl="0"/>
            <a:r>
              <a:rPr lang="en-GB" dirty="0"/>
              <a:t>Numbering</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p:txBody>
      </p:sp>
      <p:sp>
        <p:nvSpPr>
          <p:cNvPr id="4" name="Fußzeilenplatzhalter 3"/>
          <p:cNvSpPr>
            <a:spLocks noGrp="1"/>
          </p:cNvSpPr>
          <p:nvPr>
            <p:ph type="ftr" sz="quarter" idx="16"/>
            <p:custDataLst>
              <p:tags r:id="rId3"/>
            </p:custDataLst>
          </p:nvPr>
        </p:nvSpPr>
        <p:spPr/>
        <p:txBody>
          <a:bodyPr/>
          <a:lstStyle/>
          <a:p>
            <a:r>
              <a:rPr lang="en-US"/>
              <a:t>Business Driven IT Operations Reporting - April 2019</a:t>
            </a:r>
            <a:endParaRPr lang="en-GB"/>
          </a:p>
        </p:txBody>
      </p:sp>
      <p:sp>
        <p:nvSpPr>
          <p:cNvPr id="5" name="Titel 4"/>
          <p:cNvSpPr>
            <a:spLocks noGrp="1"/>
          </p:cNvSpPr>
          <p:nvPr>
            <p:ph type="title" hasCustomPrompt="1"/>
            <p:custDataLst>
              <p:tags r:id="rId4"/>
            </p:custDataLst>
          </p:nvPr>
        </p:nvSpPr>
        <p:spPr/>
        <p:txBody>
          <a:bodyPr/>
          <a:lstStyle>
            <a:lvl1pPr>
              <a:defRPr/>
            </a:lvl1pPr>
          </a:lstStyle>
          <a:p>
            <a:r>
              <a:rPr lang="en-GB" dirty="0"/>
              <a:t>Numbered list</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with Title">
    <p:bg bwMode="gray">
      <p:bgPr>
        <a:solidFill>
          <a:schemeClr val="bg1"/>
        </a:solidFill>
        <a:effectLst/>
      </p:bgPr>
    </p:bg>
    <p:spTree>
      <p:nvGrpSpPr>
        <p:cNvPr id="1" name=""/>
        <p:cNvGrpSpPr/>
        <p:nvPr/>
      </p:nvGrpSpPr>
      <p:grpSpPr>
        <a:xfrm>
          <a:off x="0" y="0"/>
          <a:ext cx="0" cy="0"/>
          <a:chOff x="0" y="0"/>
          <a:chExt cx="0" cy="0"/>
        </a:xfrm>
      </p:grpSpPr>
      <p:sp>
        <p:nvSpPr>
          <p:cNvPr id="4" name="Fußzeilenplatzhalter 3"/>
          <p:cNvSpPr>
            <a:spLocks noGrp="1"/>
          </p:cNvSpPr>
          <p:nvPr>
            <p:ph type="ftr" sz="quarter" idx="16"/>
            <p:custDataLst>
              <p:tags r:id="rId2"/>
            </p:custDataLst>
          </p:nvPr>
        </p:nvSpPr>
        <p:spPr/>
        <p:txBody>
          <a:bodyPr/>
          <a:lstStyle/>
          <a:p>
            <a:r>
              <a:rPr lang="en-US"/>
              <a:t>Business Driven IT Operations Reporting - April 2019</a:t>
            </a:r>
            <a:endParaRPr lang="en-GB"/>
          </a:p>
        </p:txBody>
      </p:sp>
      <p:sp>
        <p:nvSpPr>
          <p:cNvPr id="5" name="Titel 4"/>
          <p:cNvSpPr>
            <a:spLocks noGrp="1"/>
          </p:cNvSpPr>
          <p:nvPr>
            <p:ph type="title" hasCustomPrompt="1"/>
            <p:custDataLst>
              <p:tags r:id="rId3"/>
            </p:custDataLst>
          </p:nvPr>
        </p:nvSpPr>
        <p:spPr/>
        <p:txBody>
          <a:bodyPr/>
          <a:lstStyle/>
          <a:p>
            <a:r>
              <a:rPr lang="en-US" dirty="0"/>
              <a:t>Click to edit title </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2" name="Fußzeilenplatzhalter 10"/>
          <p:cNvSpPr>
            <a:spLocks noGrp="1"/>
          </p:cNvSpPr>
          <p:nvPr>
            <p:ph type="ftr" sz="quarter" idx="3"/>
            <p:custDataLst>
              <p:tags r:id="rId13"/>
            </p:custDataLst>
          </p:nvPr>
        </p:nvSpPr>
        <p:spPr>
          <a:xfrm>
            <a:off x="406800" y="6540780"/>
            <a:ext cx="10441728" cy="246221"/>
          </a:xfrm>
          <a:prstGeom prst="rect">
            <a:avLst/>
          </a:prstGeom>
        </p:spPr>
        <p:txBody>
          <a:bodyPr vert="horz" lIns="0" tIns="0" rIns="0" bIns="0" rtlCol="0" anchor="b" anchorCtr="0">
            <a:noAutofit/>
          </a:bodyPr>
          <a:lstStyle>
            <a:lvl1pPr fontAlgn="auto">
              <a:spcBef>
                <a:spcPts val="0"/>
              </a:spcBef>
              <a:spcAft>
                <a:spcPts val="0"/>
              </a:spcAft>
              <a:defRPr sz="800" b="0">
                <a:solidFill>
                  <a:srgbClr val="000000"/>
                </a:solidFill>
                <a:latin typeface="+mn-lt"/>
                <a:ea typeface="+mn-ea"/>
                <a:cs typeface="+mn-cs"/>
              </a:defRPr>
            </a:lvl1pPr>
          </a:lstStyle>
          <a:p>
            <a:r>
              <a:rPr lang="en-US" noProof="0"/>
              <a:t>Business Driven IT Operations Reporting - April 2019</a:t>
            </a:r>
            <a:endParaRPr lang="en-GB" noProof="0"/>
          </a:p>
        </p:txBody>
      </p:sp>
      <p:sp>
        <p:nvSpPr>
          <p:cNvPr id="7" name="Akzent"/>
          <p:cNvSpPr/>
          <p:nvPr userDrawn="1">
            <p:custDataLst>
              <p:tags r:id="rId14"/>
            </p:custDataLst>
          </p:nvPr>
        </p:nvSpPr>
        <p:spPr bwMode="auto">
          <a:xfrm>
            <a:off x="0" y="194397"/>
            <a:ext cx="2268000" cy="97198"/>
          </a:xfrm>
          <a:prstGeom prst="rect">
            <a:avLst/>
          </a:prstGeom>
          <a:solidFill>
            <a:srgbClr val="FFCC00"/>
          </a:solidFill>
          <a:ln w="9525">
            <a:noFill/>
            <a:miter lim="800000"/>
          </a:ln>
        </p:spPr>
        <p:txBody>
          <a:bodyPr wrap="square" rtlCol="0" anchor="t" anchorCtr="0">
            <a:noAutofit/>
          </a:bodyPr>
          <a:lstStyle/>
          <a:p>
            <a:pPr algn="ctr"/>
            <a:endParaRPr lang="de-DE" sz="1800" b="0"/>
          </a:p>
        </p:txBody>
      </p:sp>
      <p:sp>
        <p:nvSpPr>
          <p:cNvPr id="8" name="MasterTitel"/>
          <p:cNvSpPr>
            <a:spLocks noGrp="1"/>
          </p:cNvSpPr>
          <p:nvPr>
            <p:ph type="title"/>
          </p:nvPr>
        </p:nvSpPr>
        <p:spPr bwMode="auto">
          <a:xfrm>
            <a:off x="407368" y="440668"/>
            <a:ext cx="11376000" cy="738664"/>
          </a:xfrm>
          <a:prstGeom prst="rect">
            <a:avLst/>
          </a:prstGeom>
          <a:noFill/>
          <a:ln w="9525">
            <a:noFill/>
            <a:miter lim="800000"/>
          </a:ln>
        </p:spPr>
        <p:txBody>
          <a:bodyPr vert="horz" wrap="square" lIns="0" tIns="0" rIns="0" bIns="0" numCol="1" anchor="t" anchorCtr="0" compatLnSpc="1">
            <a:noAutofit/>
          </a:bodyPr>
          <a:lstStyle/>
          <a:p>
            <a:pPr lvl="0"/>
            <a:r>
              <a:rPr lang="en-US" dirty="0"/>
              <a:t>Click to edit Master title style</a:t>
            </a:r>
            <a:endParaRPr lang="en-GB" noProof="0" dirty="0"/>
          </a:p>
        </p:txBody>
      </p:sp>
      <p:sp>
        <p:nvSpPr>
          <p:cNvPr id="2" name="Text Placeholder 1"/>
          <p:cNvSpPr>
            <a:spLocks noGrp="1"/>
          </p:cNvSpPr>
          <p:nvPr>
            <p:ph type="body" idx="1"/>
          </p:nvPr>
        </p:nvSpPr>
        <p:spPr>
          <a:xfrm>
            <a:off x="406800" y="1627200"/>
            <a:ext cx="11376568" cy="4682120"/>
          </a:xfrm>
          <a:prstGeom prst="rect">
            <a:avLst/>
          </a:prstGeom>
        </p:spPr>
        <p:txBody>
          <a:bodyPr vert="horz" lIns="0" tIns="0" rIns="0" bIns="0" rtlCol="0">
            <a:noAutofit/>
          </a:bodyPr>
          <a:lstStyle/>
          <a:p>
            <a:pPr lvl="0"/>
            <a:r>
              <a:rPr lang="en-GB" noProof="0" dirty="0"/>
              <a:t>Click to edit Master text styles</a:t>
            </a:r>
            <a:endParaRPr lang="en-GB" noProof="0" dirty="0"/>
          </a:p>
          <a:p>
            <a:pPr lvl="1"/>
            <a:r>
              <a:rPr lang="en-GB" noProof="0" dirty="0"/>
              <a:t>Second level</a:t>
            </a:r>
            <a:endParaRPr lang="en-GB" noProof="0" dirty="0"/>
          </a:p>
          <a:p>
            <a:pPr lvl="2"/>
            <a:r>
              <a:rPr lang="en-GB" noProof="0" dirty="0"/>
              <a:t>Third level</a:t>
            </a:r>
            <a:endParaRPr lang="en-GB" noProof="0" dirty="0"/>
          </a:p>
          <a:p>
            <a:pPr lvl="3"/>
            <a:r>
              <a:rPr lang="en-GB" noProof="0" dirty="0"/>
              <a:t>Fourth level</a:t>
            </a:r>
            <a:endParaRPr lang="en-GB" noProof="0" dirty="0"/>
          </a:p>
          <a:p>
            <a:pPr lvl="4"/>
            <a:r>
              <a:rPr lang="en-GB" noProof="0" dirty="0"/>
              <a:t>Fifth level</a:t>
            </a:r>
            <a:endParaRPr lang="en-GB" noProof="0" dirty="0"/>
          </a:p>
        </p:txBody>
      </p:sp>
      <p:sp>
        <p:nvSpPr>
          <p:cNvPr id="3" name="TextBox 2"/>
          <p:cNvSpPr txBox="1"/>
          <p:nvPr userDrawn="1"/>
        </p:nvSpPr>
        <p:spPr bwMode="auto">
          <a:xfrm>
            <a:off x="11047791" y="6670046"/>
            <a:ext cx="720080" cy="116955"/>
          </a:xfrm>
          <a:prstGeom prst="rect">
            <a:avLst/>
          </a:prstGeom>
        </p:spPr>
        <p:txBody>
          <a:bodyPr wrap="square" lIns="0" tIns="0" rIns="0" bIns="0" rtlCol="0">
            <a:spAutoFit/>
          </a:bodyPr>
          <a:lstStyle/>
          <a:p>
            <a:pPr marL="0" marR="0" indent="0" algn="r" defTabSz="914400" rtl="0" eaLnBrk="1" fontAlgn="base" latinLnBrk="0" hangingPunct="1">
              <a:lnSpc>
                <a:spcPct val="95000"/>
              </a:lnSpc>
              <a:spcBef>
                <a:spcPct val="0"/>
              </a:spcBef>
              <a:spcAft>
                <a:spcPct val="0"/>
              </a:spcAft>
              <a:buClrTx/>
              <a:buSzTx/>
              <a:buFont typeface="Frutiger 45 Light" charset="0"/>
              <a:buNone/>
              <a:defRPr/>
            </a:pPr>
            <a:r>
              <a:rPr kumimoji="0" lang="de-CH" sz="800" b="0" i="0" u="none" strike="noStrike" kern="1200" cap="none" spc="0" normalizeH="0" baseline="0" noProof="0">
                <a:ln>
                  <a:noFill/>
                </a:ln>
                <a:solidFill>
                  <a:srgbClr val="000000"/>
                </a:solidFill>
                <a:effectLst/>
                <a:uLnTx/>
                <a:uFillTx/>
                <a:latin typeface="+mn-lt"/>
                <a:ea typeface="+mn-ea"/>
                <a:cs typeface="+mn-cs"/>
              </a:rPr>
              <a:t>Page </a:t>
            </a:r>
            <a:fld id="{9D1CE59F-3E2C-43A1-9A3C-65F063D14E4A}" type="slidenum">
              <a:rPr kumimoji="0" lang="de-CH" sz="800" b="0" i="0" u="none" strike="noStrike" kern="1200" cap="none" spc="0" normalizeH="0" baseline="0" noProof="0" smtClean="0">
                <a:ln>
                  <a:noFill/>
                </a:ln>
                <a:solidFill>
                  <a:srgbClr val="000000"/>
                </a:solidFill>
                <a:effectLst/>
                <a:uLnTx/>
                <a:uFillTx/>
                <a:latin typeface="+mn-lt"/>
                <a:ea typeface="+mn-ea"/>
                <a:cs typeface="+mn-cs"/>
              </a:rPr>
            </a:fld>
            <a:endParaRPr kumimoji="0" lang="de-CH" sz="800" b="0" i="0" u="none" strike="noStrike" kern="1200" cap="none" spc="0" normalizeH="0" baseline="0" noProof="0">
              <a:ln>
                <a:noFill/>
              </a:ln>
              <a:solidFill>
                <a:srgbClr val="000000"/>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rtl="0" eaLnBrk="1" fontAlgn="base" hangingPunct="1">
        <a:lnSpc>
          <a:spcPct val="100000"/>
        </a:lnSpc>
        <a:spcBef>
          <a:spcPct val="0"/>
        </a:spcBef>
        <a:spcAft>
          <a:spcPct val="0"/>
        </a:spcAft>
        <a:defRPr lang="de-CH" sz="2400" b="1" cap="all" baseline="0">
          <a:solidFill>
            <a:srgbClr val="000000"/>
          </a:solidFill>
          <a:latin typeface="+mj-lt"/>
          <a:ea typeface="+mj-ea"/>
          <a:cs typeface="+mj-cs"/>
        </a:defRPr>
      </a:lvl1pPr>
      <a:lvl2pPr algn="l" rtl="0" eaLnBrk="1" fontAlgn="base" hangingPunct="1">
        <a:lnSpc>
          <a:spcPct val="95000"/>
        </a:lnSpc>
        <a:spcBef>
          <a:spcPct val="0"/>
        </a:spcBef>
        <a:spcAft>
          <a:spcPct val="0"/>
        </a:spcAft>
        <a:defRPr sz="2400" b="1">
          <a:solidFill>
            <a:srgbClr val="000000"/>
          </a:solidFill>
          <a:latin typeface="Arial" panose="020B0604020202020204" pitchFamily="34" charset="0"/>
          <a:ea typeface="MS PGothic" panose="020B0600070205080204" pitchFamily="-123" charset="-128"/>
          <a:cs typeface="MS PGothic" panose="020B0600070205080204" pitchFamily="-123" charset="-128"/>
        </a:defRPr>
      </a:lvl2pPr>
      <a:lvl3pPr algn="l" rtl="0" eaLnBrk="1" fontAlgn="base" hangingPunct="1">
        <a:lnSpc>
          <a:spcPct val="95000"/>
        </a:lnSpc>
        <a:spcBef>
          <a:spcPct val="0"/>
        </a:spcBef>
        <a:spcAft>
          <a:spcPct val="0"/>
        </a:spcAft>
        <a:defRPr sz="2400" b="1">
          <a:solidFill>
            <a:srgbClr val="000000"/>
          </a:solidFill>
          <a:latin typeface="Arial" panose="020B0604020202020204" pitchFamily="34" charset="0"/>
          <a:ea typeface="MS PGothic" panose="020B0600070205080204" pitchFamily="-123" charset="-128"/>
          <a:cs typeface="MS PGothic" panose="020B0600070205080204" pitchFamily="-123" charset="-128"/>
        </a:defRPr>
      </a:lvl3pPr>
      <a:lvl4pPr algn="l" rtl="0" eaLnBrk="1" fontAlgn="base" hangingPunct="1">
        <a:lnSpc>
          <a:spcPct val="95000"/>
        </a:lnSpc>
        <a:spcBef>
          <a:spcPct val="0"/>
        </a:spcBef>
        <a:spcAft>
          <a:spcPct val="0"/>
        </a:spcAft>
        <a:defRPr sz="2400" b="1">
          <a:solidFill>
            <a:srgbClr val="000000"/>
          </a:solidFill>
          <a:latin typeface="Arial" panose="020B0604020202020204" pitchFamily="34" charset="0"/>
          <a:ea typeface="MS PGothic" panose="020B0600070205080204" pitchFamily="-123" charset="-128"/>
          <a:cs typeface="MS PGothic" panose="020B0600070205080204" pitchFamily="-123" charset="-128"/>
        </a:defRPr>
      </a:lvl4pPr>
      <a:lvl5pPr algn="l" rtl="0" eaLnBrk="1" fontAlgn="base" hangingPunct="1">
        <a:lnSpc>
          <a:spcPct val="95000"/>
        </a:lnSpc>
        <a:spcBef>
          <a:spcPct val="0"/>
        </a:spcBef>
        <a:spcAft>
          <a:spcPct val="0"/>
        </a:spcAft>
        <a:defRPr sz="2400" b="1">
          <a:solidFill>
            <a:srgbClr val="000000"/>
          </a:solidFill>
          <a:latin typeface="Arial" panose="020B0604020202020204" pitchFamily="34" charset="0"/>
          <a:ea typeface="MS PGothic" panose="020B0600070205080204" pitchFamily="-123" charset="-128"/>
          <a:cs typeface="MS PGothic" panose="020B0600070205080204" pitchFamily="-123" charset="-128"/>
        </a:defRPr>
      </a:lvl5pPr>
      <a:lvl6pPr marL="457200" algn="l" rtl="0" eaLnBrk="1" fontAlgn="base" hangingPunct="1">
        <a:lnSpc>
          <a:spcPct val="95000"/>
        </a:lnSpc>
        <a:spcBef>
          <a:spcPct val="0"/>
        </a:spcBef>
        <a:spcAft>
          <a:spcPct val="0"/>
        </a:spcAft>
        <a:defRPr sz="2400" b="1">
          <a:solidFill>
            <a:srgbClr val="000000"/>
          </a:solidFill>
          <a:latin typeface="Frutiger 45 Light" pitchFamily="34" charset="-128"/>
        </a:defRPr>
      </a:lvl6pPr>
      <a:lvl7pPr marL="914400" algn="l" rtl="0" eaLnBrk="1" fontAlgn="base" hangingPunct="1">
        <a:lnSpc>
          <a:spcPct val="95000"/>
        </a:lnSpc>
        <a:spcBef>
          <a:spcPct val="0"/>
        </a:spcBef>
        <a:spcAft>
          <a:spcPct val="0"/>
        </a:spcAft>
        <a:defRPr sz="2400" b="1">
          <a:solidFill>
            <a:srgbClr val="000000"/>
          </a:solidFill>
          <a:latin typeface="Frutiger 45 Light" pitchFamily="34" charset="-128"/>
        </a:defRPr>
      </a:lvl7pPr>
      <a:lvl8pPr marL="1371600" algn="l" rtl="0" eaLnBrk="1" fontAlgn="base" hangingPunct="1">
        <a:lnSpc>
          <a:spcPct val="95000"/>
        </a:lnSpc>
        <a:spcBef>
          <a:spcPct val="0"/>
        </a:spcBef>
        <a:spcAft>
          <a:spcPct val="0"/>
        </a:spcAft>
        <a:defRPr sz="2400" b="1">
          <a:solidFill>
            <a:srgbClr val="000000"/>
          </a:solidFill>
          <a:latin typeface="Frutiger 45 Light" pitchFamily="34" charset="-128"/>
        </a:defRPr>
      </a:lvl8pPr>
      <a:lvl9pPr marL="1828800" algn="l" rtl="0" eaLnBrk="1" fontAlgn="base" hangingPunct="1">
        <a:lnSpc>
          <a:spcPct val="95000"/>
        </a:lnSpc>
        <a:spcBef>
          <a:spcPct val="0"/>
        </a:spcBef>
        <a:spcAft>
          <a:spcPct val="0"/>
        </a:spcAft>
        <a:defRPr sz="2400" b="1">
          <a:solidFill>
            <a:srgbClr val="000000"/>
          </a:solidFill>
          <a:latin typeface="Frutiger 45 Light" pitchFamily="34" charset="-128"/>
        </a:defRPr>
      </a:lvl9pPr>
    </p:titleStyle>
    <p:bodyStyle>
      <a:lvl1pPr marL="0" indent="0" algn="l" rtl="0" eaLnBrk="1" fontAlgn="base" hangingPunct="1">
        <a:lnSpc>
          <a:spcPct val="95000"/>
        </a:lnSpc>
        <a:spcBef>
          <a:spcPts val="0"/>
        </a:spcBef>
        <a:spcAft>
          <a:spcPts val="1000"/>
        </a:spcAft>
        <a:buFont typeface="Frutiger 45 Light" charset="0"/>
        <a:defRPr sz="2000" b="1">
          <a:solidFill>
            <a:srgbClr val="000000"/>
          </a:solidFill>
          <a:latin typeface="+mn-lt"/>
          <a:ea typeface="+mn-ea"/>
          <a:cs typeface="Arial" panose="020B0604020202020204" pitchFamily="34" charset="0"/>
        </a:defRPr>
      </a:lvl1pPr>
      <a:lvl2pPr marL="266700" indent="-265430"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2pPr>
      <a:lvl3pPr marL="533400" indent="-265430"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3pPr>
      <a:lvl4pPr marL="815975" indent="-281305"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4pPr>
      <a:lvl5pPr marL="1075055" indent="-257175"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5pPr>
      <a:lvl6pPr marL="15322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6pPr>
      <a:lvl7pPr marL="19894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7pPr>
      <a:lvl8pPr marL="24466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8pPr>
      <a:lvl9pPr marL="29038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30.wmf"/><Relationship Id="rId7" Type="http://schemas.openxmlformats.org/officeDocument/2006/relationships/oleObject" Target="../embeddings/oleObject4.bin"/><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oleObject" Target="../embeddings/oleObject3.bin"/><Relationship Id="rId2" Type="http://schemas.openxmlformats.org/officeDocument/2006/relationships/image" Target="../media/image26.wmf"/><Relationship Id="rId14" Type="http://schemas.openxmlformats.org/officeDocument/2006/relationships/vmlDrawing" Target="../drawings/vmlDrawing2.vml"/><Relationship Id="rId13" Type="http://schemas.openxmlformats.org/officeDocument/2006/relationships/slideLayout" Target="../slideLayouts/slideLayout4.xml"/><Relationship Id="rId12" Type="http://schemas.openxmlformats.org/officeDocument/2006/relationships/image" Target="../media/image32.wmf"/><Relationship Id="rId11" Type="http://schemas.openxmlformats.org/officeDocument/2006/relationships/oleObject" Target="../embeddings/oleObject6.bin"/><Relationship Id="rId10" Type="http://schemas.openxmlformats.org/officeDocument/2006/relationships/image" Target="../media/image31.wmf"/><Relationship Id="rId1"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4.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oleObject" Target="../embeddings/oleObject8.bin"/><Relationship Id="rId3" Type="http://schemas.openxmlformats.org/officeDocument/2006/relationships/image" Target="../media/image26.wmf"/><Relationship Id="rId2" Type="http://schemas.openxmlformats.org/officeDocument/2006/relationships/oleObject" Target="../embeddings/oleObject7.bin"/><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4.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8.xml"/><Relationship Id="rId2" Type="http://schemas.openxmlformats.org/officeDocument/2006/relationships/image" Target="../media/image16.png"/><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5.xml"/><Relationship Id="rId3" Type="http://schemas.openxmlformats.org/officeDocument/2006/relationships/image" Target="../media/image20.png"/><Relationship Id="rId2" Type="http://schemas.openxmlformats.org/officeDocument/2006/relationships/image" Target="../media/image24.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71335" y="1141730"/>
            <a:ext cx="5589905" cy="865505"/>
          </a:xfrm>
        </p:spPr>
        <p:txBody>
          <a:bodyPr wrap="square"/>
          <a:lstStyle/>
          <a:p>
            <a:pPr algn="r"/>
            <a:r>
              <a:rPr lang="en-US" sz="2800" dirty="0"/>
              <a:t>Object detection </a:t>
            </a:r>
            <a:br>
              <a:rPr lang="en-US" sz="2800" dirty="0"/>
            </a:br>
            <a:r>
              <a:rPr lang="en-US" sz="2800" dirty="0"/>
              <a:t>with machine learning</a:t>
            </a:r>
            <a:endParaRPr 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Classification</a:t>
            </a:r>
            <a:br>
              <a:rPr lang="en-US" dirty="0" smtClean="0"/>
            </a:br>
            <a:r>
              <a:rPr lang="en-US" dirty="0" smtClean="0"/>
              <a:t>	</a:t>
            </a:r>
            <a:r>
              <a:rPr lang="en-US" sz="1400" b="0" i="1" u="sng" dirty="0" smtClean="0">
                <a:sym typeface="+mn-ea"/>
              </a:rPr>
              <a:t>Perceptron algorithism</a:t>
            </a:r>
            <a:br>
              <a:rPr lang="en-US" b="0" i="1" u="sng" dirty="0" smtClean="0"/>
            </a:br>
            <a:endParaRPr lang="en-US" dirty="0" smtClean="0"/>
          </a:p>
        </p:txBody>
      </p:sp>
      <p:graphicFrame>
        <p:nvGraphicFramePr>
          <p:cNvPr id="42" name="Content Placeholder 41">
            <a:hlinkClick r:id="" action="ppaction://ole?verb="/>
          </p:cNvPr>
          <p:cNvGraphicFramePr>
            <a:graphicFrameLocks noChangeAspect="1"/>
          </p:cNvGraphicFramePr>
          <p:nvPr>
            <p:ph sz="quarter" idx="14"/>
          </p:nvPr>
        </p:nvGraphicFramePr>
        <p:xfrm>
          <a:off x="2721600" y="3860013"/>
          <a:ext cx="914400" cy="215900"/>
        </p:xfrm>
        <a:graphic>
          <a:graphicData uri="http://schemas.openxmlformats.org/presentationml/2006/ole">
            <mc:AlternateContent xmlns:mc="http://schemas.openxmlformats.org/markup-compatibility/2006">
              <mc:Choice xmlns:v="urn:schemas-microsoft-com:vml" Requires="v">
                <p:oleObj spid="_x0000_s1026" name="" r:id="rId1" imgW="914400" imgH="215900" progId="Equation.KSEE3">
                  <p:embed/>
                </p:oleObj>
              </mc:Choice>
              <mc:Fallback>
                <p:oleObj name="" r:id="rId1" imgW="914400" imgH="215900" progId="Equation.KSEE3">
                  <p:embed/>
                  <p:pic>
                    <p:nvPicPr>
                      <p:cNvPr id="0" name="Picture 1025"/>
                      <p:cNvPicPr/>
                      <p:nvPr/>
                    </p:nvPicPr>
                    <p:blipFill>
                      <a:blip r:embed="rId2"/>
                      <a:stretch>
                        <a:fillRect/>
                      </a:stretch>
                    </p:blipFill>
                    <p:spPr>
                      <a:xfrm>
                        <a:off x="2721600" y="3860013"/>
                        <a:ext cx="914400" cy="215900"/>
                      </a:xfrm>
                      <a:prstGeom prst="rect">
                        <a:avLst/>
                      </a:prstGeom>
                    </p:spPr>
                  </p:pic>
                </p:oleObj>
              </mc:Fallback>
            </mc:AlternateContent>
          </a:graphicData>
        </a:graphic>
      </p:graphicFrame>
      <p:graphicFrame>
        <p:nvGraphicFramePr>
          <p:cNvPr id="43" name="Object 4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7" name="" r:id="rId3" imgW="914400" imgH="215900" progId="Equation.KSEE3">
                  <p:embed/>
                </p:oleObj>
              </mc:Choice>
              <mc:Fallback>
                <p:oleObj name="" r:id="rId3" imgW="914400" imgH="215900" progId="Equation.KSEE3">
                  <p:embed/>
                  <p:pic>
                    <p:nvPicPr>
                      <p:cNvPr id="0" name="Picture 1026"/>
                      <p:cNvPicPr/>
                      <p:nvPr/>
                    </p:nvPicPr>
                    <p:blipFill>
                      <a:blip r:embed="rId2"/>
                      <a:stretch>
                        <a:fillRect/>
                      </a:stretch>
                    </p:blipFill>
                    <p:spPr>
                      <a:xfrm>
                        <a:off x="5638800" y="3321050"/>
                        <a:ext cx="914400" cy="215900"/>
                      </a:xfrm>
                      <a:prstGeom prst="rect">
                        <a:avLst/>
                      </a:prstGeom>
                    </p:spPr>
                  </p:pic>
                </p:oleObj>
              </mc:Fallback>
            </mc:AlternateContent>
          </a:graphicData>
        </a:graphic>
      </p:graphicFrame>
      <p:pic>
        <p:nvPicPr>
          <p:cNvPr id="5" name="Content Placeholder 4"/>
          <p:cNvPicPr>
            <a:picLocks noChangeAspect="1"/>
          </p:cNvPicPr>
          <p:nvPr>
            <p:ph sz="quarter" idx="20"/>
          </p:nvPr>
        </p:nvPicPr>
        <p:blipFill>
          <a:blip r:embed="rId4"/>
          <a:stretch>
            <a:fillRect/>
          </a:stretch>
        </p:blipFill>
        <p:spPr>
          <a:xfrm>
            <a:off x="468630" y="1434465"/>
            <a:ext cx="3460115" cy="2425700"/>
          </a:xfrm>
          <a:prstGeom prst="rect">
            <a:avLst/>
          </a:prstGeom>
        </p:spPr>
      </p:pic>
      <p:pic>
        <p:nvPicPr>
          <p:cNvPr id="6" name="Picture 5"/>
          <p:cNvPicPr>
            <a:picLocks noChangeAspect="1"/>
          </p:cNvPicPr>
          <p:nvPr/>
        </p:nvPicPr>
        <p:blipFill>
          <a:blip r:embed="rId5"/>
          <a:stretch>
            <a:fillRect/>
          </a:stretch>
        </p:blipFill>
        <p:spPr>
          <a:xfrm>
            <a:off x="4189730" y="1435100"/>
            <a:ext cx="3629025" cy="2425700"/>
          </a:xfrm>
          <a:prstGeom prst="rect">
            <a:avLst/>
          </a:prstGeom>
        </p:spPr>
      </p:pic>
      <p:pic>
        <p:nvPicPr>
          <p:cNvPr id="9" name="Picture 8"/>
          <p:cNvPicPr>
            <a:picLocks noChangeAspect="1"/>
          </p:cNvPicPr>
          <p:nvPr/>
        </p:nvPicPr>
        <p:blipFill>
          <a:blip r:embed="rId6"/>
          <a:stretch>
            <a:fillRect/>
          </a:stretch>
        </p:blipFill>
        <p:spPr>
          <a:xfrm>
            <a:off x="8003540" y="1435100"/>
            <a:ext cx="3780155" cy="2425065"/>
          </a:xfrm>
          <a:prstGeom prst="rect">
            <a:avLst/>
          </a:prstGeom>
        </p:spPr>
      </p:pic>
      <p:graphicFrame>
        <p:nvGraphicFramePr>
          <p:cNvPr id="13" name="Object 12">
            <a:hlinkClick r:id="" action="ppaction://ole?verb="/>
          </p:cNvPr>
          <p:cNvGraphicFramePr>
            <a:graphicFrameLocks noChangeAspect="1"/>
          </p:cNvGraphicFramePr>
          <p:nvPr/>
        </p:nvGraphicFramePr>
        <p:xfrm>
          <a:off x="5893118" y="3213100"/>
          <a:ext cx="405765" cy="431800"/>
        </p:xfrm>
        <a:graphic>
          <a:graphicData uri="http://schemas.openxmlformats.org/presentationml/2006/ole">
            <mc:AlternateContent xmlns:mc="http://schemas.openxmlformats.org/markup-compatibility/2006">
              <mc:Choice xmlns:v="urn:schemas-microsoft-com:vml" Requires="v">
                <p:oleObj spid="_x0000_s1029" name="" r:id="rId7" imgW="405765" imgH="431800" progId="Equation.KSEE3">
                  <p:embed/>
                </p:oleObj>
              </mc:Choice>
              <mc:Fallback>
                <p:oleObj name="" r:id="rId7" imgW="405765" imgH="431800" progId="Equation.KSEE3">
                  <p:embed/>
                  <p:pic>
                    <p:nvPicPr>
                      <p:cNvPr id="0" name="Picture 1028"/>
                      <p:cNvPicPr/>
                      <p:nvPr/>
                    </p:nvPicPr>
                    <p:blipFill>
                      <a:blip r:embed="rId8"/>
                      <a:stretch>
                        <a:fillRect/>
                      </a:stretch>
                    </p:blipFill>
                    <p:spPr>
                      <a:xfrm>
                        <a:off x="5893118" y="3213100"/>
                        <a:ext cx="405765" cy="431800"/>
                      </a:xfrm>
                      <a:prstGeom prst="rect">
                        <a:avLst/>
                      </a:prstGeom>
                    </p:spPr>
                  </p:pic>
                </p:oleObj>
              </mc:Fallback>
            </mc:AlternateContent>
          </a:graphicData>
        </a:graphic>
      </p:graphicFrame>
      <p:graphicFrame>
        <p:nvGraphicFramePr>
          <p:cNvPr id="2" name="Object 1">
            <a:hlinkClick r:id="" action="ppaction://ole?verb="/>
          </p:cNvPr>
          <p:cNvGraphicFramePr>
            <a:graphicFrameLocks noChangeAspect="1"/>
          </p:cNvGraphicFramePr>
          <p:nvPr/>
        </p:nvGraphicFramePr>
        <p:xfrm>
          <a:off x="6019800" y="3359150"/>
          <a:ext cx="152400" cy="139700"/>
        </p:xfrm>
        <a:graphic>
          <a:graphicData uri="http://schemas.openxmlformats.org/presentationml/2006/ole">
            <mc:AlternateContent xmlns:mc="http://schemas.openxmlformats.org/markup-compatibility/2006">
              <mc:Choice xmlns:v="urn:schemas-microsoft-com:vml" Requires="v">
                <p:oleObj spid="_x0000_s1025" name="" r:id="rId9" imgW="152400" imgH="139700" progId="Equation.KSEE3">
                  <p:embed/>
                </p:oleObj>
              </mc:Choice>
              <mc:Fallback>
                <p:oleObj name="" r:id="rId9" imgW="152400" imgH="139700" progId="Equation.KSEE3">
                  <p:embed/>
                  <p:pic>
                    <p:nvPicPr>
                      <p:cNvPr id="0" name="Picture 1024"/>
                      <p:cNvPicPr/>
                      <p:nvPr/>
                    </p:nvPicPr>
                    <p:blipFill>
                      <a:blip r:embed="rId10"/>
                      <a:stretch>
                        <a:fillRect/>
                      </a:stretch>
                    </p:blipFill>
                    <p:spPr>
                      <a:xfrm>
                        <a:off x="6019800" y="3359150"/>
                        <a:ext cx="152400" cy="139700"/>
                      </a:xfrm>
                      <a:prstGeom prst="rect">
                        <a:avLst/>
                      </a:prstGeom>
                    </p:spPr>
                  </p:pic>
                </p:oleObj>
              </mc:Fallback>
            </mc:AlternateContent>
          </a:graphicData>
        </a:graphic>
      </p:graphicFrame>
      <p:sp>
        <p:nvSpPr>
          <p:cNvPr id="4" name="Text Box 3"/>
          <p:cNvSpPr txBox="1"/>
          <p:nvPr/>
        </p:nvSpPr>
        <p:spPr>
          <a:xfrm>
            <a:off x="911225" y="4320540"/>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i="1" kern="0" dirty="0" smtClean="0">
                <a:solidFill>
                  <a:srgbClr val="000000"/>
                </a:solidFill>
                <a:latin typeface="Arial" panose="020B0604020202020204" pitchFamily="34" charset="0"/>
                <a:ea typeface="+mn-ea"/>
                <a:cs typeface="+mn-cs"/>
              </a:rPr>
              <a:t>f(x) = w</a:t>
            </a:r>
            <a:r>
              <a:rPr lang="en-US" sz="1400" b="1" i="1" kern="0" baseline="-25000" dirty="0" smtClean="0">
                <a:solidFill>
                  <a:srgbClr val="000000"/>
                </a:solidFill>
                <a:latin typeface="Arial" panose="020B0604020202020204" pitchFamily="34" charset="0"/>
                <a:ea typeface="+mn-ea"/>
                <a:cs typeface="+mn-cs"/>
              </a:rPr>
              <a:t>1</a:t>
            </a:r>
            <a:r>
              <a:rPr lang="en-US" sz="1400" b="0" i="1" kern="0" dirty="0" smtClean="0">
                <a:solidFill>
                  <a:srgbClr val="000000"/>
                </a:solidFill>
                <a:latin typeface="Arial" panose="020B0604020202020204" pitchFamily="34" charset="0"/>
                <a:ea typeface="+mn-ea"/>
                <a:cs typeface="+mn-cs"/>
              </a:rPr>
              <a:t>x</a:t>
            </a:r>
            <a:r>
              <a:rPr lang="en-US" sz="1400" b="1" i="1" kern="0" baseline="-25000" dirty="0" smtClean="0">
                <a:solidFill>
                  <a:srgbClr val="000000"/>
                </a:solidFill>
                <a:latin typeface="Arial" panose="020B0604020202020204" pitchFamily="34" charset="0"/>
                <a:ea typeface="+mn-ea"/>
                <a:cs typeface="+mn-cs"/>
              </a:rPr>
              <a:t>1</a:t>
            </a:r>
            <a:r>
              <a:rPr lang="en-US" sz="1400" b="0" i="1" kern="0" dirty="0" smtClean="0">
                <a:solidFill>
                  <a:srgbClr val="000000"/>
                </a:solidFill>
                <a:latin typeface="Arial" panose="020B0604020202020204" pitchFamily="34" charset="0"/>
                <a:ea typeface="+mn-ea"/>
                <a:cs typeface="+mn-cs"/>
              </a:rPr>
              <a:t> + w</a:t>
            </a:r>
            <a:r>
              <a:rPr lang="en-US" sz="1400" b="1" i="1" kern="0" baseline="-25000" dirty="0" smtClean="0">
                <a:solidFill>
                  <a:srgbClr val="000000"/>
                </a:solidFill>
                <a:latin typeface="Arial" panose="020B0604020202020204" pitchFamily="34" charset="0"/>
                <a:ea typeface="+mn-ea"/>
                <a:cs typeface="+mn-cs"/>
              </a:rPr>
              <a:t>2</a:t>
            </a:r>
            <a:r>
              <a:rPr lang="en-US" sz="1400" b="0" i="1" kern="0" dirty="0" smtClean="0">
                <a:solidFill>
                  <a:srgbClr val="000000"/>
                </a:solidFill>
                <a:latin typeface="Arial" panose="020B0604020202020204" pitchFamily="34" charset="0"/>
                <a:ea typeface="+mn-ea"/>
                <a:cs typeface="+mn-cs"/>
              </a:rPr>
              <a:t>x</a:t>
            </a:r>
            <a:r>
              <a:rPr lang="en-US" sz="1400" b="1" i="1" kern="0" baseline="-25000" dirty="0" smtClean="0">
                <a:solidFill>
                  <a:srgbClr val="000000"/>
                </a:solidFill>
                <a:latin typeface="Arial" panose="020B0604020202020204" pitchFamily="34" charset="0"/>
                <a:ea typeface="+mn-ea"/>
                <a:cs typeface="+mn-cs"/>
              </a:rPr>
              <a:t>2</a:t>
            </a:r>
            <a:r>
              <a:rPr lang="en-US" sz="1400" b="0" i="1" kern="0" dirty="0" smtClean="0">
                <a:solidFill>
                  <a:srgbClr val="000000"/>
                </a:solidFill>
                <a:latin typeface="Arial" panose="020B0604020202020204" pitchFamily="34" charset="0"/>
                <a:ea typeface="+mn-ea"/>
                <a:cs typeface="+mn-cs"/>
              </a:rPr>
              <a:t> + ... + w</a:t>
            </a:r>
            <a:r>
              <a:rPr lang="en-US" sz="1400" b="1" i="1" kern="0" baseline="-25000" dirty="0" smtClean="0">
                <a:solidFill>
                  <a:srgbClr val="000000"/>
                </a:solidFill>
                <a:latin typeface="Arial" panose="020B0604020202020204" pitchFamily="34" charset="0"/>
                <a:ea typeface="+mn-ea"/>
                <a:cs typeface="+mn-cs"/>
              </a:rPr>
              <a:t>n</a:t>
            </a:r>
            <a:r>
              <a:rPr lang="en-US" sz="1400" b="0" i="1" kern="0" dirty="0" smtClean="0">
                <a:solidFill>
                  <a:srgbClr val="000000"/>
                </a:solidFill>
                <a:latin typeface="Arial" panose="020B0604020202020204" pitchFamily="34" charset="0"/>
                <a:ea typeface="+mn-ea"/>
                <a:cs typeface="+mn-cs"/>
              </a:rPr>
              <a:t>x</a:t>
            </a:r>
            <a:r>
              <a:rPr lang="en-US" sz="1400" b="1" i="1" kern="0" baseline="-25000" dirty="0" smtClean="0">
                <a:solidFill>
                  <a:srgbClr val="000000"/>
                </a:solidFill>
                <a:latin typeface="Arial" panose="020B0604020202020204" pitchFamily="34" charset="0"/>
                <a:ea typeface="+mn-ea"/>
                <a:cs typeface="+mn-cs"/>
              </a:rPr>
              <a:t>n</a:t>
            </a:r>
            <a:r>
              <a:rPr lang="en-US" sz="1400" b="0" kern="0" dirty="0" smtClean="0">
                <a:solidFill>
                  <a:srgbClr val="000000"/>
                </a:solidFill>
                <a:latin typeface="Arial" panose="020B0604020202020204" pitchFamily="34" charset="0"/>
                <a:ea typeface="+mn-ea"/>
                <a:cs typeface="+mn-cs"/>
              </a:rPr>
              <a:t> là phương trình của siêu mặt phẳng phân chia 2 class xanh và đỏ.</a:t>
            </a:r>
            <a:endParaRPr lang="en-US" sz="1400" b="0" kern="0" dirty="0" smtClean="0">
              <a:solidFill>
                <a:srgbClr val="000000"/>
              </a:solidFill>
              <a:latin typeface="Arial" panose="020B0604020202020204" pitchFamily="34" charset="0"/>
              <a:ea typeface="+mn-ea"/>
              <a:cs typeface="+mn-cs"/>
            </a:endParaRPr>
          </a:p>
        </p:txBody>
      </p:sp>
      <p:sp>
        <p:nvSpPr>
          <p:cNvPr id="8" name="Text Box 7"/>
          <p:cNvSpPr txBox="1"/>
          <p:nvPr/>
        </p:nvSpPr>
        <p:spPr>
          <a:xfrm>
            <a:off x="911860" y="4639310"/>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kern="0" dirty="0" smtClean="0">
                <a:solidFill>
                  <a:srgbClr val="000000"/>
                </a:solidFill>
                <a:latin typeface="Arial" panose="020B0604020202020204" pitchFamily="34" charset="0"/>
                <a:ea typeface="+mn-ea"/>
                <a:cs typeface="+mn-cs"/>
              </a:rPr>
              <a:t>Với w được generate random lúc đầu, trong mỗi lần lặp, ta thế x vào phương trình trên để tính được f(x)</a:t>
            </a:r>
            <a:endParaRPr lang="en-US" sz="1400" b="0" kern="0" dirty="0" smtClean="0">
              <a:solidFill>
                <a:srgbClr val="000000"/>
              </a:solidFill>
              <a:latin typeface="Arial" panose="020B0604020202020204" pitchFamily="34" charset="0"/>
              <a:ea typeface="+mn-ea"/>
              <a:cs typeface="+mn-cs"/>
            </a:endParaRPr>
          </a:p>
        </p:txBody>
      </p:sp>
      <p:sp>
        <p:nvSpPr>
          <p:cNvPr id="10" name="Text Box 9"/>
          <p:cNvSpPr txBox="1"/>
          <p:nvPr/>
        </p:nvSpPr>
        <p:spPr>
          <a:xfrm>
            <a:off x="911225" y="4958080"/>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kern="0" dirty="0" smtClean="0">
                <a:solidFill>
                  <a:srgbClr val="000000"/>
                </a:solidFill>
                <a:latin typeface="Arial" panose="020B0604020202020204" pitchFamily="34" charset="0"/>
                <a:ea typeface="+mn-ea"/>
                <a:cs typeface="+mn-cs"/>
              </a:rPr>
              <a:t>Khi đã tính được f(x), ta dùng cost function để xác định độ chính xác của w</a:t>
            </a:r>
            <a:endParaRPr lang="en-US" sz="1400" b="0" kern="0" dirty="0" smtClean="0">
              <a:solidFill>
                <a:srgbClr val="000000"/>
              </a:solidFill>
              <a:latin typeface="Arial" panose="020B0604020202020204" pitchFamily="34" charset="0"/>
              <a:ea typeface="+mn-ea"/>
              <a:cs typeface="+mn-cs"/>
            </a:endParaRPr>
          </a:p>
        </p:txBody>
      </p:sp>
      <p:sp>
        <p:nvSpPr>
          <p:cNvPr id="11" name="Text Box 10"/>
          <p:cNvSpPr txBox="1"/>
          <p:nvPr/>
        </p:nvSpPr>
        <p:spPr>
          <a:xfrm>
            <a:off x="911225" y="5268595"/>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kern="0" dirty="0" smtClean="0">
                <a:solidFill>
                  <a:srgbClr val="000000"/>
                </a:solidFill>
                <a:latin typeface="Arial" panose="020B0604020202020204" pitchFamily="34" charset="0"/>
                <a:ea typeface="+mn-ea"/>
                <a:cs typeface="+mn-cs"/>
              </a:rPr>
              <a:t>Cost function được dùng là </a:t>
            </a:r>
            <a:endParaRPr lang="en-US" sz="1400" b="0" kern="0" dirty="0" smtClean="0">
              <a:solidFill>
                <a:srgbClr val="000000"/>
              </a:solidFill>
              <a:latin typeface="Arial" panose="020B0604020202020204" pitchFamily="34" charset="0"/>
              <a:ea typeface="+mn-ea"/>
              <a:cs typeface="+mn-cs"/>
            </a:endParaRPr>
          </a:p>
        </p:txBody>
      </p:sp>
      <p:graphicFrame>
        <p:nvGraphicFramePr>
          <p:cNvPr id="14" name="Object 13">
            <a:hlinkClick r:id="" action="ppaction://ole?verb="/>
          </p:cNvPr>
          <p:cNvGraphicFramePr>
            <a:graphicFrameLocks noChangeAspect="1"/>
          </p:cNvGraphicFramePr>
          <p:nvPr/>
        </p:nvGraphicFramePr>
        <p:xfrm>
          <a:off x="3541395" y="5162550"/>
          <a:ext cx="2575560" cy="518160"/>
        </p:xfrm>
        <a:graphic>
          <a:graphicData uri="http://schemas.openxmlformats.org/presentationml/2006/ole">
            <mc:AlternateContent xmlns:mc="http://schemas.openxmlformats.org/markup-compatibility/2006">
              <mc:Choice xmlns:v="urn:schemas-microsoft-com:vml" Requires="v">
                <p:oleObj spid="_x0000_s1028" name="" r:id="rId11" imgW="1524000" imgH="393700" progId="Equation.KSEE3">
                  <p:embed/>
                </p:oleObj>
              </mc:Choice>
              <mc:Fallback>
                <p:oleObj name="" r:id="rId11" imgW="1524000" imgH="393700" progId="Equation.KSEE3">
                  <p:embed/>
                  <p:pic>
                    <p:nvPicPr>
                      <p:cNvPr id="0" name="Picture 1027"/>
                      <p:cNvPicPr/>
                      <p:nvPr/>
                    </p:nvPicPr>
                    <p:blipFill>
                      <a:blip r:embed="rId12"/>
                      <a:stretch>
                        <a:fillRect/>
                      </a:stretch>
                    </p:blipFill>
                    <p:spPr>
                      <a:xfrm>
                        <a:off x="3541395" y="5162550"/>
                        <a:ext cx="2575560" cy="518160"/>
                      </a:xfrm>
                      <a:prstGeom prst="rect">
                        <a:avLst/>
                      </a:prstGeom>
                    </p:spPr>
                  </p:pic>
                </p:oleObj>
              </mc:Fallback>
            </mc:AlternateContent>
          </a:graphicData>
        </a:graphic>
      </p:graphicFrame>
      <p:sp>
        <p:nvSpPr>
          <p:cNvPr id="18" name="Text Box 17"/>
          <p:cNvSpPr txBox="1"/>
          <p:nvPr/>
        </p:nvSpPr>
        <p:spPr>
          <a:xfrm>
            <a:off x="911860" y="5739130"/>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kern="0" dirty="0" smtClean="0">
                <a:solidFill>
                  <a:srgbClr val="000000"/>
                </a:solidFill>
                <a:latin typeface="Arial" panose="020B0604020202020204" pitchFamily="34" charset="0"/>
                <a:ea typeface="+mn-ea"/>
                <a:cs typeface="+mn-cs"/>
              </a:rPr>
              <a:t>Ta thế f(x) đã tính được và y (label) vào công thức RMSE, ta sẽ biết được w cần phải tăng hay giảm để phù hợp với bộ dữ liệu</a:t>
            </a:r>
            <a:endParaRPr lang="en-US" sz="1400" b="0" kern="0" dirty="0" smtClean="0">
              <a:solidFill>
                <a:srgbClr val="000000"/>
              </a:solidFill>
              <a:latin typeface="Arial" panose="020B0604020202020204" pitchFamily="34" charset="0"/>
              <a:ea typeface="+mn-ea"/>
              <a:cs typeface="+mn-cs"/>
            </a:endParaRPr>
          </a:p>
        </p:txBody>
      </p:sp>
      <p:sp>
        <p:nvSpPr>
          <p:cNvPr id="19" name="Text Box 18"/>
          <p:cNvSpPr txBox="1"/>
          <p:nvPr/>
        </p:nvSpPr>
        <p:spPr>
          <a:xfrm>
            <a:off x="911225" y="6075045"/>
            <a:ext cx="10871835" cy="204470"/>
          </a:xfrm>
          <a:prstGeom prst="rect">
            <a:avLst/>
          </a:prstGeom>
        </p:spPr>
        <p:txBody>
          <a:bodyPr wrap="squar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400" b="0" kern="0" dirty="0" smtClean="0">
                <a:solidFill>
                  <a:srgbClr val="000000"/>
                </a:solidFill>
                <a:latin typeface="Arial" panose="020B0604020202020204" pitchFamily="34" charset="0"/>
                <a:ea typeface="+mn-ea"/>
                <a:cs typeface="+mn-cs"/>
              </a:rPr>
              <a:t>Khi nghiệm của hàm RMSE là thấp hơn mức chúng ta cần, thì xem như model đã được train thành công.</a:t>
            </a:r>
            <a:endParaRPr lang="en-US" sz="1400" b="0" kern="0" dirty="0" smtClean="0">
              <a:solidFill>
                <a:srgbClr val="000000"/>
              </a:solidFill>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Classification</a:t>
            </a:r>
            <a:br>
              <a:rPr lang="en-US" dirty="0" smtClean="0"/>
            </a:br>
            <a:r>
              <a:rPr lang="en-US" dirty="0" smtClean="0"/>
              <a:t>	</a:t>
            </a:r>
            <a:r>
              <a:rPr lang="en-US" sz="1400" b="0" i="1" u="sng" dirty="0" smtClean="0">
                <a:sym typeface="+mn-ea"/>
              </a:rPr>
              <a:t>Support Vector MAchine</a:t>
            </a:r>
            <a:br>
              <a:rPr lang="en-US" b="0" i="1" u="sng" dirty="0" smtClean="0"/>
            </a:br>
            <a:endParaRPr lang="en-US" dirty="0" smtClean="0"/>
          </a:p>
        </p:txBody>
      </p:sp>
      <p:pic>
        <p:nvPicPr>
          <p:cNvPr id="21" name="Content Placeholder 3"/>
          <p:cNvPicPr>
            <a:picLocks noChangeAspect="1"/>
          </p:cNvPicPr>
          <p:nvPr/>
        </p:nvPicPr>
        <p:blipFill>
          <a:blip r:embed="rId1"/>
          <a:stretch>
            <a:fillRect/>
          </a:stretch>
        </p:blipFill>
        <p:spPr>
          <a:xfrm>
            <a:off x="1340485" y="1330325"/>
            <a:ext cx="4128770" cy="2752725"/>
          </a:xfrm>
          <a:prstGeom prst="rect">
            <a:avLst/>
          </a:prstGeom>
        </p:spPr>
      </p:pic>
      <p:graphicFrame>
        <p:nvGraphicFramePr>
          <p:cNvPr id="42" name="Content Placeholder 41">
            <a:hlinkClick r:id="" action="ppaction://ole?verb="/>
          </p:cNvPr>
          <p:cNvGraphicFramePr>
            <a:graphicFrameLocks noChangeAspect="1"/>
          </p:cNvGraphicFramePr>
          <p:nvPr>
            <p:ph sz="quarter" idx="14"/>
          </p:nvPr>
        </p:nvGraphicFramePr>
        <p:xfrm>
          <a:off x="2721600" y="3860013"/>
          <a:ext cx="914400" cy="215900"/>
        </p:xfrm>
        <a:graphic>
          <a:graphicData uri="http://schemas.openxmlformats.org/presentationml/2006/ole">
            <mc:AlternateContent xmlns:mc="http://schemas.openxmlformats.org/markup-compatibility/2006">
              <mc:Choice xmlns:v="urn:schemas-microsoft-com:vml" Requires="v">
                <p:oleObj spid="_x0000_s1026" name="" r:id="rId2" imgW="914400" imgH="215900" progId="Equation.KSEE3">
                  <p:embed/>
                </p:oleObj>
              </mc:Choice>
              <mc:Fallback>
                <p:oleObj name="" r:id="rId2" imgW="914400" imgH="215900" progId="Equation.KSEE3">
                  <p:embed/>
                  <p:pic>
                    <p:nvPicPr>
                      <p:cNvPr id="0" name="Picture 1025"/>
                      <p:cNvPicPr/>
                      <p:nvPr/>
                    </p:nvPicPr>
                    <p:blipFill>
                      <a:blip r:embed="rId3"/>
                      <a:stretch>
                        <a:fillRect/>
                      </a:stretch>
                    </p:blipFill>
                    <p:spPr>
                      <a:xfrm>
                        <a:off x="2721600" y="3860013"/>
                        <a:ext cx="914400" cy="215900"/>
                      </a:xfrm>
                      <a:prstGeom prst="rect">
                        <a:avLst/>
                      </a:prstGeom>
                    </p:spPr>
                  </p:pic>
                </p:oleObj>
              </mc:Fallback>
            </mc:AlternateContent>
          </a:graphicData>
        </a:graphic>
      </p:graphicFrame>
      <p:graphicFrame>
        <p:nvGraphicFramePr>
          <p:cNvPr id="43" name="Object 42">
            <a:hlinkClick r:id="" action="ppaction://ole?verb="/>
          </p:cNvPr>
          <p:cNvGraphicFramePr>
            <a:graphicFrameLocks noChangeAspect="1"/>
          </p:cNvGraphicFramePr>
          <p:nvPr/>
        </p:nvGraphicFramePr>
        <p:xfrm>
          <a:off x="5638800" y="3321050"/>
          <a:ext cx="914400" cy="215900"/>
        </p:xfrm>
        <a:graphic>
          <a:graphicData uri="http://schemas.openxmlformats.org/presentationml/2006/ole">
            <mc:AlternateContent xmlns:mc="http://schemas.openxmlformats.org/markup-compatibility/2006">
              <mc:Choice xmlns:v="urn:schemas-microsoft-com:vml" Requires="v">
                <p:oleObj spid="_x0000_s1027" name="" r:id="rId4" imgW="914400" imgH="215900" progId="Equation.KSEE3">
                  <p:embed/>
                </p:oleObj>
              </mc:Choice>
              <mc:Fallback>
                <p:oleObj name="" r:id="rId4" imgW="914400" imgH="215900" progId="Equation.KSEE3">
                  <p:embed/>
                  <p:pic>
                    <p:nvPicPr>
                      <p:cNvPr id="0" name="Picture 1026"/>
                      <p:cNvPicPr/>
                      <p:nvPr/>
                    </p:nvPicPr>
                    <p:blipFill>
                      <a:blip r:embed="rId3"/>
                      <a:stretch>
                        <a:fillRect/>
                      </a:stretch>
                    </p:blipFill>
                    <p:spPr>
                      <a:xfrm>
                        <a:off x="5638800" y="3321050"/>
                        <a:ext cx="914400" cy="215900"/>
                      </a:xfrm>
                      <a:prstGeom prst="rect">
                        <a:avLst/>
                      </a:prstGeom>
                    </p:spPr>
                  </p:pic>
                </p:oleObj>
              </mc:Fallback>
            </mc:AlternateContent>
          </a:graphicData>
        </a:graphic>
      </p:graphicFrame>
      <p:pic>
        <p:nvPicPr>
          <p:cNvPr id="45" name="Content Placeholder 44"/>
          <p:cNvPicPr>
            <a:picLocks noChangeAspect="1"/>
          </p:cNvPicPr>
          <p:nvPr>
            <p:ph sz="quarter" idx="20"/>
          </p:nvPr>
        </p:nvPicPr>
        <p:blipFill>
          <a:blip r:embed="rId5"/>
          <a:stretch>
            <a:fillRect/>
          </a:stretch>
        </p:blipFill>
        <p:spPr>
          <a:xfrm>
            <a:off x="6323965" y="1313815"/>
            <a:ext cx="4144010" cy="2762250"/>
          </a:xfrm>
          <a:prstGeom prst="rect">
            <a:avLst/>
          </a:prstGeom>
        </p:spPr>
      </p:pic>
      <p:pic>
        <p:nvPicPr>
          <p:cNvPr id="46" name="Picture 45"/>
          <p:cNvPicPr>
            <a:picLocks noChangeAspect="1"/>
          </p:cNvPicPr>
          <p:nvPr/>
        </p:nvPicPr>
        <p:blipFill>
          <a:blip r:embed="rId6"/>
          <a:stretch>
            <a:fillRect/>
          </a:stretch>
        </p:blipFill>
        <p:spPr>
          <a:xfrm>
            <a:off x="1340485" y="4009390"/>
            <a:ext cx="4189095" cy="2794000"/>
          </a:xfrm>
          <a:prstGeom prst="rect">
            <a:avLst/>
          </a:prstGeom>
        </p:spPr>
      </p:pic>
      <p:pic>
        <p:nvPicPr>
          <p:cNvPr id="47" name="Picture 46"/>
          <p:cNvPicPr>
            <a:picLocks noChangeAspect="1"/>
          </p:cNvPicPr>
          <p:nvPr/>
        </p:nvPicPr>
        <p:blipFill>
          <a:blip r:embed="rId7"/>
          <a:stretch>
            <a:fillRect/>
          </a:stretch>
        </p:blipFill>
        <p:spPr>
          <a:xfrm>
            <a:off x="6323965" y="4009390"/>
            <a:ext cx="4144010" cy="2794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94800" y="1439977"/>
            <a:ext cx="7894800" cy="747897"/>
          </a:xfrm>
        </p:spPr>
        <p:txBody>
          <a:bodyPr/>
          <a:lstStyle/>
          <a:p>
            <a:r>
              <a:rPr lang="en-US" dirty="0"/>
              <a:t>Q &amp; A</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7670" y="440690"/>
            <a:ext cx="11376025" cy="424815"/>
          </a:xfrm>
        </p:spPr>
        <p:txBody>
          <a:bodyPr/>
          <a:lstStyle/>
          <a:p>
            <a:r>
              <a:rPr lang="en-US" dirty="0"/>
              <a:t>why we need machine learning ?</a:t>
            </a:r>
            <a:endParaRPr lang="en-US" dirty="0"/>
          </a:p>
        </p:txBody>
      </p:sp>
      <p:pic>
        <p:nvPicPr>
          <p:cNvPr id="2" name="Content Placeholder 1"/>
          <p:cNvPicPr>
            <a:picLocks noChangeAspect="1"/>
          </p:cNvPicPr>
          <p:nvPr>
            <p:ph sz="quarter" idx="13"/>
          </p:nvPr>
        </p:nvPicPr>
        <p:blipFill>
          <a:blip r:embed="rId1"/>
          <a:stretch>
            <a:fillRect/>
          </a:stretch>
        </p:blipFill>
        <p:spPr>
          <a:xfrm>
            <a:off x="2052955" y="1279525"/>
            <a:ext cx="6284595" cy="2676525"/>
          </a:xfrm>
          <a:prstGeom prst="rect">
            <a:avLst/>
          </a:prstGeom>
        </p:spPr>
      </p:pic>
      <p:sp>
        <p:nvSpPr>
          <p:cNvPr id="3" name="Text Placeholder 2"/>
          <p:cNvSpPr>
            <a:spLocks noGrp="1"/>
          </p:cNvSpPr>
          <p:nvPr>
            <p:ph type="body" sz="quarter" idx="19"/>
          </p:nvPr>
        </p:nvSpPr>
        <p:spPr>
          <a:xfrm>
            <a:off x="600710" y="994410"/>
            <a:ext cx="11560810" cy="349250"/>
          </a:xfrm>
        </p:spPr>
        <p:txBody>
          <a:bodyPr/>
          <a:p>
            <a:pPr marL="285750" indent="-285750">
              <a:buFont typeface="Wingdings" panose="05000000000000000000" charset="0"/>
              <a:buChar char=""/>
            </a:pPr>
            <a:r>
              <a:rPr lang="en-US" sz="1400" b="0" dirty="0"/>
              <a:t>Resolve problems for which existing solutions require a lot of hand-tuning or long list of rules</a:t>
            </a:r>
            <a:endParaRPr lang="en-US" sz="1400" b="0" dirty="0"/>
          </a:p>
        </p:txBody>
      </p:sp>
      <p:sp>
        <p:nvSpPr>
          <p:cNvPr id="5" name="Text Placeholder 2"/>
          <p:cNvSpPr>
            <a:spLocks noGrp="1"/>
          </p:cNvSpPr>
          <p:nvPr/>
        </p:nvSpPr>
        <p:spPr>
          <a:xfrm>
            <a:off x="600710" y="4020185"/>
            <a:ext cx="11560810" cy="349250"/>
          </a:xfrm>
          <a:prstGeom prst="rect">
            <a:avLst/>
          </a:prstGeom>
        </p:spPr>
        <p:txBody>
          <a:bodyPr vert="horz" lIns="0" tIns="0" rIns="0" bIns="0" rtlCol="0">
            <a:noAutofit/>
          </a:bodyPr>
          <a:lstStyle>
            <a:lvl1pPr marL="0" indent="0" algn="l" rtl="0" eaLnBrk="1" fontAlgn="base" hangingPunct="1">
              <a:lnSpc>
                <a:spcPct val="95000"/>
              </a:lnSpc>
              <a:spcBef>
                <a:spcPts val="0"/>
              </a:spcBef>
              <a:spcAft>
                <a:spcPts val="1000"/>
              </a:spcAft>
              <a:buFont typeface="Frutiger 45 Light" charset="0"/>
              <a:defRPr sz="2000" b="1">
                <a:solidFill>
                  <a:srgbClr val="000000"/>
                </a:solidFill>
                <a:latin typeface="+mn-lt"/>
                <a:ea typeface="+mn-ea"/>
                <a:cs typeface="Arial" panose="020B0604020202020204" pitchFamily="34" charset="0"/>
              </a:defRPr>
            </a:lvl1pPr>
            <a:lvl2pPr marL="266700" indent="-265430"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2pPr>
            <a:lvl3pPr marL="533400" indent="-265430"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3pPr>
            <a:lvl4pPr marL="815975" indent="-281305"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4pPr>
            <a:lvl5pPr marL="1075055" indent="-257175" algn="l"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cs typeface="Arial" panose="020B0604020202020204" pitchFamily="34" charset="0"/>
              </a:defRPr>
            </a:lvl5pPr>
            <a:lvl6pPr marL="15322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6pPr>
            <a:lvl7pPr marL="19894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7pPr>
            <a:lvl8pPr marL="24466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8pPr>
            <a:lvl9pPr marL="2903855"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9pPr>
          </a:lstStyle>
          <a:p>
            <a:pPr marL="285750" indent="-285750">
              <a:buFont typeface="Wingdings" panose="05000000000000000000" charset="0"/>
              <a:buChar char=""/>
            </a:pPr>
            <a:r>
              <a:rPr lang="en-US" sz="1400" b="0" dirty="0"/>
              <a:t>Complex problems for which there is no good solution at all using a traditional approach. Machine Learning can help to find solution.</a:t>
            </a:r>
            <a:endParaRPr lang="en-US" sz="1400" b="0" dirty="0"/>
          </a:p>
        </p:txBody>
      </p:sp>
      <p:pic>
        <p:nvPicPr>
          <p:cNvPr id="6" name="Picture 5"/>
          <p:cNvPicPr>
            <a:picLocks noChangeAspect="1"/>
          </p:cNvPicPr>
          <p:nvPr/>
        </p:nvPicPr>
        <p:blipFill>
          <a:blip r:embed="rId2"/>
          <a:stretch>
            <a:fillRect/>
          </a:stretch>
        </p:blipFill>
        <p:spPr>
          <a:xfrm>
            <a:off x="744855" y="4369435"/>
            <a:ext cx="3270885" cy="2179320"/>
          </a:xfrm>
          <a:prstGeom prst="rect">
            <a:avLst/>
          </a:prstGeom>
        </p:spPr>
      </p:pic>
      <p:pic>
        <p:nvPicPr>
          <p:cNvPr id="7" name="Picture 6"/>
          <p:cNvPicPr>
            <a:picLocks noChangeAspect="1"/>
          </p:cNvPicPr>
          <p:nvPr/>
        </p:nvPicPr>
        <p:blipFill>
          <a:blip r:embed="rId3"/>
          <a:stretch>
            <a:fillRect/>
          </a:stretch>
        </p:blipFill>
        <p:spPr>
          <a:xfrm>
            <a:off x="4451350" y="4369435"/>
            <a:ext cx="3539490" cy="2186940"/>
          </a:xfrm>
          <a:prstGeom prst="rect">
            <a:avLst/>
          </a:prstGeom>
        </p:spPr>
      </p:pic>
      <p:pic>
        <p:nvPicPr>
          <p:cNvPr id="46" name="Picture 45"/>
          <p:cNvPicPr>
            <a:picLocks noChangeAspect="1"/>
          </p:cNvPicPr>
          <p:nvPr/>
        </p:nvPicPr>
        <p:blipFill>
          <a:blip r:embed="rId4"/>
          <a:stretch>
            <a:fillRect/>
          </a:stretch>
        </p:blipFill>
        <p:spPr>
          <a:xfrm>
            <a:off x="8426450" y="4369435"/>
            <a:ext cx="2901315" cy="21786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categories of machine learning</a:t>
            </a:r>
            <a:br>
              <a:rPr lang="en-US" dirty="0"/>
            </a:br>
            <a:endParaRPr lang="en-US" dirty="0"/>
          </a:p>
        </p:txBody>
      </p:sp>
      <p:pic>
        <p:nvPicPr>
          <p:cNvPr id="2" name="Content Placeholder 1"/>
          <p:cNvPicPr>
            <a:picLocks noChangeAspect="1"/>
          </p:cNvPicPr>
          <p:nvPr>
            <p:ph sz="quarter" idx="14"/>
          </p:nvPr>
        </p:nvPicPr>
        <p:blipFill>
          <a:blip r:embed="rId1"/>
          <a:stretch>
            <a:fillRect/>
          </a:stretch>
        </p:blipFill>
        <p:spPr>
          <a:xfrm>
            <a:off x="407670" y="2254250"/>
            <a:ext cx="5544185" cy="2348865"/>
          </a:xfrm>
          <a:prstGeom prst="rect">
            <a:avLst/>
          </a:prstGeom>
        </p:spPr>
      </p:pic>
      <p:pic>
        <p:nvPicPr>
          <p:cNvPr id="4" name="Content Placeholder 3"/>
          <p:cNvPicPr>
            <a:picLocks noChangeAspect="1"/>
          </p:cNvPicPr>
          <p:nvPr>
            <p:ph sz="quarter" idx="20"/>
          </p:nvPr>
        </p:nvPicPr>
        <p:blipFill>
          <a:blip r:embed="rId2"/>
          <a:stretch>
            <a:fillRect/>
          </a:stretch>
        </p:blipFill>
        <p:spPr>
          <a:xfrm>
            <a:off x="7847965" y="1457325"/>
            <a:ext cx="1397000" cy="1595755"/>
          </a:xfrm>
          <a:prstGeom prst="rect">
            <a:avLst/>
          </a:prstGeom>
        </p:spPr>
      </p:pic>
      <p:sp>
        <p:nvSpPr>
          <p:cNvPr id="5" name="Right Arrow 4"/>
          <p:cNvSpPr/>
          <p:nvPr/>
        </p:nvSpPr>
        <p:spPr>
          <a:xfrm>
            <a:off x="5951855" y="2360930"/>
            <a:ext cx="1594485" cy="370840"/>
          </a:xfrm>
          <a:prstGeom prst="rightArrow">
            <a:avLst/>
          </a:prstGeom>
          <a:solidFill>
            <a:srgbClr val="7F7F7F"/>
          </a:solidFill>
          <a:ln w="9525" cap="flat" cmpd="sng" algn="ctr">
            <a:noFill/>
            <a:prstDash val="solid"/>
            <a:round/>
            <a:headEnd type="none" w="med" len="med"/>
            <a:tailEnd type="none" w="med" len="med"/>
          </a:ln>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
        <p:nvSpPr>
          <p:cNvPr id="6" name="Right Arrow 5"/>
          <p:cNvSpPr/>
          <p:nvPr/>
        </p:nvSpPr>
        <p:spPr>
          <a:xfrm>
            <a:off x="6061710" y="3243580"/>
            <a:ext cx="3183255" cy="370840"/>
          </a:xfrm>
          <a:prstGeom prst="rightArrow">
            <a:avLst/>
          </a:prstGeom>
          <a:solidFill>
            <a:srgbClr val="7F7F7F"/>
          </a:solidFill>
          <a:ln w="9525" cap="flat" cmpd="sng" algn="ctr">
            <a:noFill/>
            <a:prstDash val="solid"/>
            <a:round/>
            <a:headEnd type="none" w="med" len="med"/>
            <a:tailEnd type="none" w="med" len="med"/>
          </a:ln>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pic>
        <p:nvPicPr>
          <p:cNvPr id="8" name="Picture 7"/>
          <p:cNvPicPr>
            <a:picLocks noChangeAspect="1"/>
          </p:cNvPicPr>
          <p:nvPr/>
        </p:nvPicPr>
        <p:blipFill>
          <a:blip r:embed="rId3"/>
          <a:stretch>
            <a:fillRect/>
          </a:stretch>
        </p:blipFill>
        <p:spPr>
          <a:xfrm>
            <a:off x="9538335" y="2646680"/>
            <a:ext cx="2566670" cy="1786890"/>
          </a:xfrm>
          <a:prstGeom prst="rect">
            <a:avLst/>
          </a:prstGeom>
        </p:spPr>
      </p:pic>
      <p:sp>
        <p:nvSpPr>
          <p:cNvPr id="11" name="Down Arrow 10"/>
          <p:cNvSpPr/>
          <p:nvPr/>
        </p:nvSpPr>
        <p:spPr>
          <a:xfrm>
            <a:off x="5161915" y="4433570"/>
            <a:ext cx="352425" cy="323850"/>
          </a:xfrm>
          <a:prstGeom prst="downArrow">
            <a:avLst/>
          </a:prstGeom>
          <a:solidFill>
            <a:srgbClr val="7F7F7F"/>
          </a:solidFill>
          <a:ln w="9525" cap="flat" cmpd="sng" algn="ctr">
            <a:noFill/>
            <a:prstDash val="solid"/>
            <a:round/>
            <a:headEnd type="none" w="med" len="med"/>
            <a:tailEnd type="none" w="med" len="med"/>
          </a:ln>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pic>
        <p:nvPicPr>
          <p:cNvPr id="12" name="Picture 11"/>
          <p:cNvPicPr>
            <a:picLocks noChangeAspect="1"/>
          </p:cNvPicPr>
          <p:nvPr/>
        </p:nvPicPr>
        <p:blipFill>
          <a:blip r:embed="rId4"/>
          <a:stretch>
            <a:fillRect/>
          </a:stretch>
        </p:blipFill>
        <p:spPr>
          <a:xfrm>
            <a:off x="3917315" y="4757420"/>
            <a:ext cx="4550410" cy="19431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what is object detection ?</a:t>
            </a:r>
            <a:br>
              <a:rPr lang="en-US" dirty="0"/>
            </a:br>
            <a:endParaRPr lang="en-US" dirty="0"/>
          </a:p>
        </p:txBody>
      </p:sp>
      <p:pic>
        <p:nvPicPr>
          <p:cNvPr id="3" name="Content Placeholder 2"/>
          <p:cNvPicPr>
            <a:picLocks noChangeAspect="1"/>
          </p:cNvPicPr>
          <p:nvPr>
            <p:ph sz="quarter" idx="14"/>
          </p:nvPr>
        </p:nvPicPr>
        <p:blipFill>
          <a:blip r:embed="rId1"/>
          <a:stretch>
            <a:fillRect/>
          </a:stretch>
        </p:blipFill>
        <p:spPr>
          <a:xfrm>
            <a:off x="892810" y="1060450"/>
            <a:ext cx="4239895" cy="2722880"/>
          </a:xfrm>
          <a:prstGeom prst="rect">
            <a:avLst/>
          </a:prstGeom>
        </p:spPr>
      </p:pic>
      <p:pic>
        <p:nvPicPr>
          <p:cNvPr id="7" name="Picture 6"/>
          <p:cNvPicPr>
            <a:picLocks noChangeAspect="1"/>
          </p:cNvPicPr>
          <p:nvPr/>
        </p:nvPicPr>
        <p:blipFill>
          <a:blip r:embed="rId2"/>
          <a:stretch>
            <a:fillRect/>
          </a:stretch>
        </p:blipFill>
        <p:spPr>
          <a:xfrm>
            <a:off x="3996690" y="3961765"/>
            <a:ext cx="4198620" cy="2463800"/>
          </a:xfrm>
          <a:prstGeom prst="rect">
            <a:avLst/>
          </a:prstGeom>
        </p:spPr>
      </p:pic>
      <p:pic>
        <p:nvPicPr>
          <p:cNvPr id="13" name="Content Placeholder 12" descr="anh-nen-gai-xinh-cho-may-tinh_121749947"/>
          <p:cNvPicPr>
            <a:picLocks noChangeAspect="1"/>
          </p:cNvPicPr>
          <p:nvPr>
            <p:ph sz="quarter" idx="20"/>
          </p:nvPr>
        </p:nvPicPr>
        <p:blipFill>
          <a:blip r:embed="rId3"/>
          <a:stretch>
            <a:fillRect/>
          </a:stretch>
        </p:blipFill>
        <p:spPr>
          <a:xfrm>
            <a:off x="6739255" y="1063625"/>
            <a:ext cx="4844415" cy="271970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08003" y="440668"/>
            <a:ext cx="11376000" cy="738664"/>
          </a:xfrm>
        </p:spPr>
        <p:txBody>
          <a:bodyPr/>
          <a:lstStyle/>
          <a:p>
            <a:r>
              <a:rPr lang="en-US" dirty="0"/>
              <a:t>how Object detector works ?</a:t>
            </a:r>
            <a:br>
              <a:rPr lang="en-US" dirty="0"/>
            </a:br>
            <a:endParaRPr lang="en-US" dirty="0"/>
          </a:p>
        </p:txBody>
      </p:sp>
      <p:pic>
        <p:nvPicPr>
          <p:cNvPr id="4" name="Content Placeholder 3"/>
          <p:cNvPicPr>
            <a:picLocks noChangeAspect="1"/>
          </p:cNvPicPr>
          <p:nvPr>
            <p:ph sz="quarter" idx="13"/>
          </p:nvPr>
        </p:nvPicPr>
        <p:blipFill>
          <a:blip r:embed="rId1"/>
          <a:stretch>
            <a:fillRect/>
          </a:stretch>
        </p:blipFill>
        <p:spPr>
          <a:xfrm>
            <a:off x="3810" y="1398270"/>
            <a:ext cx="12183745" cy="4864100"/>
          </a:xfrm>
          <a:prstGeom prst="rect">
            <a:avLst/>
          </a:prstGeom>
        </p:spPr>
      </p:pic>
      <p:pic>
        <p:nvPicPr>
          <p:cNvPr id="2" name="Picture 1"/>
          <p:cNvPicPr>
            <a:picLocks noChangeAspect="1"/>
          </p:cNvPicPr>
          <p:nvPr/>
        </p:nvPicPr>
        <p:blipFill>
          <a:blip r:embed="rId2"/>
          <a:stretch>
            <a:fillRect/>
          </a:stretch>
        </p:blipFill>
        <p:spPr>
          <a:xfrm>
            <a:off x="5429250" y="1788795"/>
            <a:ext cx="1047750" cy="10477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extraction</a:t>
            </a:r>
            <a:br>
              <a:rPr lang="en-US" dirty="0" smtClean="0"/>
            </a:br>
            <a:r>
              <a:rPr lang="en-US" dirty="0" smtClean="0"/>
              <a:t>     </a:t>
            </a:r>
            <a:r>
              <a:rPr lang="en-US" sz="1400" b="0" i="1" u="sng" dirty="0" smtClean="0"/>
              <a:t>Histogram of oriented gradient</a:t>
            </a:r>
            <a:endParaRPr lang="en-US" sz="1400" b="0" i="1" u="sng" dirty="0" smtClean="0"/>
          </a:p>
        </p:txBody>
      </p:sp>
      <p:sp>
        <p:nvSpPr>
          <p:cNvPr id="4" name="Text Box 3"/>
          <p:cNvSpPr txBox="1"/>
          <p:nvPr/>
        </p:nvSpPr>
        <p:spPr>
          <a:xfrm>
            <a:off x="407670" y="1402080"/>
            <a:ext cx="1637030" cy="174625"/>
          </a:xfrm>
          <a:prstGeom prst="rect">
            <a:avLst/>
          </a:prstGeom>
        </p:spPr>
        <p:txBody>
          <a:bodyPr wrap="non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1" u="sng" kern="0" dirty="0" smtClean="0">
                <a:solidFill>
                  <a:srgbClr val="000000"/>
                </a:solidFill>
                <a:latin typeface="Frutiger 45 Light" charset="0"/>
                <a:ea typeface="+mn-ea"/>
                <a:cs typeface="+mn-cs"/>
              </a:rPr>
              <a:t>1. What is gradient ?</a:t>
            </a:r>
            <a:endParaRPr lang="en-US" sz="1200" b="1" u="sng" kern="0" dirty="0" smtClean="0">
              <a:solidFill>
                <a:srgbClr val="000000"/>
              </a:solidFill>
              <a:latin typeface="Frutiger 45 Light" charset="0"/>
              <a:ea typeface="+mn-ea"/>
              <a:cs typeface="+mn-cs"/>
            </a:endParaRPr>
          </a:p>
        </p:txBody>
      </p:sp>
      <p:sp>
        <p:nvSpPr>
          <p:cNvPr id="6" name="Text Box 5"/>
          <p:cNvSpPr txBox="1"/>
          <p:nvPr/>
        </p:nvSpPr>
        <p:spPr>
          <a:xfrm>
            <a:off x="407670" y="2028190"/>
            <a:ext cx="2174240" cy="174625"/>
          </a:xfrm>
          <a:prstGeom prst="rect">
            <a:avLst/>
          </a:prstGeom>
        </p:spPr>
        <p:txBody>
          <a:bodyPr wrap="non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1" u="sng" kern="0" dirty="0" smtClean="0">
                <a:solidFill>
                  <a:srgbClr val="000000"/>
                </a:solidFill>
                <a:latin typeface="Frutiger 45 Light" charset="0"/>
                <a:ea typeface="+mn-ea"/>
                <a:cs typeface="+mn-cs"/>
              </a:rPr>
              <a:t>2. Edge Detection and Sobel</a:t>
            </a:r>
            <a:endParaRPr lang="en-US" sz="1200" b="1" u="sng" kern="0" dirty="0" smtClean="0">
              <a:solidFill>
                <a:srgbClr val="000000"/>
              </a:solidFill>
              <a:latin typeface="Frutiger 45 Light" charset="0"/>
              <a:ea typeface="+mn-ea"/>
              <a:cs typeface="+mn-cs"/>
            </a:endParaRPr>
          </a:p>
        </p:txBody>
      </p:sp>
      <p:sp>
        <p:nvSpPr>
          <p:cNvPr id="10" name="Text Box 9"/>
          <p:cNvSpPr txBox="1"/>
          <p:nvPr/>
        </p:nvSpPr>
        <p:spPr>
          <a:xfrm>
            <a:off x="641350" y="1696085"/>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000" b="0" kern="0" dirty="0" smtClean="0">
                <a:solidFill>
                  <a:srgbClr val="000000"/>
                </a:solidFill>
                <a:latin typeface="Frutiger 45 Light" charset="0"/>
                <a:ea typeface="+mn-ea"/>
                <a:cs typeface="+mn-cs"/>
              </a:rPr>
              <a:t>Gradient of Image is a direction of change in the intensity or color in an image.</a:t>
            </a:r>
            <a:endParaRPr lang="en-US" sz="1000" b="0" kern="0" dirty="0" smtClean="0">
              <a:solidFill>
                <a:srgbClr val="000000"/>
              </a:solidFill>
              <a:latin typeface="Frutiger 45 Light" charset="0"/>
              <a:ea typeface="+mn-ea"/>
              <a:cs typeface="+mn-cs"/>
            </a:endParaRPr>
          </a:p>
        </p:txBody>
      </p:sp>
      <p:sp>
        <p:nvSpPr>
          <p:cNvPr id="12" name="Text Box 11"/>
          <p:cNvSpPr txBox="1"/>
          <p:nvPr/>
        </p:nvSpPr>
        <p:spPr>
          <a:xfrm>
            <a:off x="641350" y="2357120"/>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000" b="0" kern="0" dirty="0" smtClean="0">
                <a:solidFill>
                  <a:srgbClr val="000000"/>
                </a:solidFill>
                <a:latin typeface="Frutiger 45 Light" charset="0"/>
                <a:ea typeface="+mn-ea"/>
                <a:cs typeface="+mn-cs"/>
              </a:rPr>
              <a:t>Edge Detection is a image processing technique for finding the boundaries of objects within images. It works by detecting discontinuities in brightness.</a:t>
            </a:r>
            <a:endParaRPr lang="en-US" sz="1000" b="0" kern="0" dirty="0" smtClean="0">
              <a:solidFill>
                <a:srgbClr val="000000"/>
              </a:solidFill>
              <a:latin typeface="Frutiger 45 Light" charset="0"/>
              <a:ea typeface="+mn-ea"/>
              <a:cs typeface="+mn-cs"/>
            </a:endParaRPr>
          </a:p>
        </p:txBody>
      </p:sp>
      <p:sp>
        <p:nvSpPr>
          <p:cNvPr id="13" name="Text Box 12"/>
          <p:cNvSpPr txBox="1"/>
          <p:nvPr/>
        </p:nvSpPr>
        <p:spPr>
          <a:xfrm>
            <a:off x="641350" y="2702560"/>
            <a:ext cx="11478260" cy="32067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000" b="0" kern="0" dirty="0" smtClean="0">
                <a:solidFill>
                  <a:srgbClr val="000000"/>
                </a:solidFill>
                <a:latin typeface="Frutiger 45 Light" charset="0"/>
                <a:ea typeface="+mn-ea"/>
                <a:cs typeface="+mn-cs"/>
              </a:rPr>
              <a:t>Sobel works by calculate gradient of each pixel of image. Therefore, we can see how abruptly or smoothly the image change at each pixel. Because of that, we can consider some pixels represent an edge.</a:t>
            </a:r>
            <a:endParaRPr lang="en-US" sz="1000" b="0" kern="0" dirty="0" smtClean="0">
              <a:solidFill>
                <a:srgbClr val="000000"/>
              </a:solidFill>
              <a:latin typeface="Frutiger 45 Light" charset="0"/>
              <a:ea typeface="+mn-ea"/>
              <a:cs typeface="+mn-cs"/>
            </a:endParaRPr>
          </a:p>
        </p:txBody>
      </p:sp>
      <p:pic>
        <p:nvPicPr>
          <p:cNvPr id="14" name="Content Placeholder 13"/>
          <p:cNvPicPr>
            <a:picLocks noChangeAspect="1"/>
          </p:cNvPicPr>
          <p:nvPr>
            <p:ph sz="quarter" idx="13"/>
          </p:nvPr>
        </p:nvPicPr>
        <p:blipFill>
          <a:blip r:embed="rId1"/>
          <a:stretch>
            <a:fillRect/>
          </a:stretch>
        </p:blipFill>
        <p:spPr>
          <a:xfrm>
            <a:off x="3935095" y="4079240"/>
            <a:ext cx="3141345" cy="1545590"/>
          </a:xfrm>
          <a:prstGeom prst="rect">
            <a:avLst/>
          </a:prstGeom>
        </p:spPr>
      </p:pic>
      <p:pic>
        <p:nvPicPr>
          <p:cNvPr id="15" name="Content Placeholder 14"/>
          <p:cNvPicPr>
            <a:picLocks noChangeAspect="1"/>
          </p:cNvPicPr>
          <p:nvPr>
            <p:ph sz="quarter" idx="23"/>
          </p:nvPr>
        </p:nvPicPr>
        <p:blipFill>
          <a:blip r:embed="rId2"/>
          <a:stretch>
            <a:fillRect/>
          </a:stretch>
        </p:blipFill>
        <p:spPr>
          <a:xfrm>
            <a:off x="1370330" y="4079240"/>
            <a:ext cx="1457325" cy="1304925"/>
          </a:xfrm>
          <a:prstGeom prst="rect">
            <a:avLst/>
          </a:prstGeom>
        </p:spPr>
      </p:pic>
      <p:pic>
        <p:nvPicPr>
          <p:cNvPr id="16" name="Picture 15"/>
          <p:cNvPicPr>
            <a:picLocks noChangeAspect="1"/>
          </p:cNvPicPr>
          <p:nvPr/>
        </p:nvPicPr>
        <p:blipFill>
          <a:blip r:embed="rId3"/>
          <a:stretch>
            <a:fillRect/>
          </a:stretch>
        </p:blipFill>
        <p:spPr>
          <a:xfrm>
            <a:off x="8194040" y="4079240"/>
            <a:ext cx="1504950" cy="1276350"/>
          </a:xfrm>
          <a:prstGeom prst="rect">
            <a:avLst/>
          </a:prstGeom>
        </p:spPr>
      </p:pic>
      <p:sp>
        <p:nvSpPr>
          <p:cNvPr id="17" name="Right Arrow 16"/>
          <p:cNvSpPr/>
          <p:nvPr/>
        </p:nvSpPr>
        <p:spPr>
          <a:xfrm>
            <a:off x="2988945" y="4687570"/>
            <a:ext cx="807085" cy="230505"/>
          </a:xfrm>
          <a:prstGeom prst="rightArrow">
            <a:avLst/>
          </a:prstGeom>
          <a:solidFill>
            <a:srgbClr val="7F7F7F"/>
          </a:solidFill>
          <a:ln w="9525" cap="flat" cmpd="sng" algn="ctr">
            <a:noFill/>
            <a:prstDash val="solid"/>
            <a:round/>
            <a:headEnd type="none" w="med" len="med"/>
            <a:tailEnd type="none" w="med" len="med"/>
          </a:ln>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
        <p:nvSpPr>
          <p:cNvPr id="18" name="Right Arrow 17"/>
          <p:cNvSpPr/>
          <p:nvPr/>
        </p:nvSpPr>
        <p:spPr>
          <a:xfrm>
            <a:off x="7179945" y="4687570"/>
            <a:ext cx="807085" cy="230505"/>
          </a:xfrm>
          <a:prstGeom prst="rightArrow">
            <a:avLst/>
          </a:prstGeom>
          <a:solidFill>
            <a:srgbClr val="7F7F7F"/>
          </a:solidFill>
          <a:ln w="9525" cap="flat" cmpd="sng" algn="ctr">
            <a:noFill/>
            <a:prstDash val="solid"/>
            <a:round/>
            <a:headEnd type="none" w="med" len="med"/>
            <a:tailEnd type="none" w="med" len="med"/>
          </a:ln>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extraction</a:t>
            </a:r>
            <a:br>
              <a:rPr lang="en-US" dirty="0" smtClean="0"/>
            </a:br>
            <a:r>
              <a:rPr lang="en-US" dirty="0" smtClean="0"/>
              <a:t>     </a:t>
            </a:r>
            <a:r>
              <a:rPr lang="en-US" sz="1400" b="0" i="1" u="sng" dirty="0" smtClean="0"/>
              <a:t>Histogram of oriented gradient</a:t>
            </a:r>
            <a:endParaRPr lang="en-US" sz="1400" b="0" i="1" u="sng" dirty="0" smtClean="0"/>
          </a:p>
        </p:txBody>
      </p:sp>
      <p:sp>
        <p:nvSpPr>
          <p:cNvPr id="7" name="Text Box 6"/>
          <p:cNvSpPr txBox="1"/>
          <p:nvPr/>
        </p:nvSpPr>
        <p:spPr>
          <a:xfrm>
            <a:off x="407670" y="1489075"/>
            <a:ext cx="1946910" cy="174625"/>
          </a:xfrm>
          <a:prstGeom prst="rect">
            <a:avLst/>
          </a:prstGeom>
        </p:spPr>
        <p:txBody>
          <a:bodyPr wrap="non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1" u="sng" kern="0" dirty="0" smtClean="0">
                <a:solidFill>
                  <a:srgbClr val="000000"/>
                </a:solidFill>
                <a:latin typeface="Frutiger 45 Light" charset="0"/>
                <a:ea typeface="+mn-ea"/>
                <a:cs typeface="+mn-cs"/>
              </a:rPr>
              <a:t>3. Histogram of Gradient</a:t>
            </a:r>
            <a:endParaRPr lang="en-US" sz="1200" b="1" u="sng" kern="0" dirty="0" smtClean="0">
              <a:solidFill>
                <a:srgbClr val="000000"/>
              </a:solidFill>
              <a:latin typeface="Frutiger 45 Light" charset="0"/>
              <a:ea typeface="+mn-ea"/>
              <a:cs typeface="+mn-cs"/>
            </a:endParaRPr>
          </a:p>
        </p:txBody>
      </p:sp>
      <p:pic>
        <p:nvPicPr>
          <p:cNvPr id="9" name="Content Placeholder 8"/>
          <p:cNvPicPr>
            <a:picLocks noChangeAspect="1"/>
          </p:cNvPicPr>
          <p:nvPr>
            <p:ph sz="quarter" idx="13"/>
          </p:nvPr>
        </p:nvPicPr>
        <p:blipFill>
          <a:blip r:embed="rId1"/>
          <a:stretch>
            <a:fillRect/>
          </a:stretch>
        </p:blipFill>
        <p:spPr>
          <a:xfrm>
            <a:off x="993775" y="1735455"/>
            <a:ext cx="4381500" cy="2464435"/>
          </a:xfrm>
          <a:prstGeom prst="rect">
            <a:avLst/>
          </a:prstGeom>
        </p:spPr>
      </p:pic>
      <p:pic>
        <p:nvPicPr>
          <p:cNvPr id="11" name="Content Placeholder 10"/>
          <p:cNvPicPr>
            <a:picLocks noChangeAspect="1"/>
          </p:cNvPicPr>
          <p:nvPr>
            <p:ph sz="quarter" idx="23"/>
          </p:nvPr>
        </p:nvPicPr>
        <p:blipFill>
          <a:blip r:embed="rId2"/>
          <a:stretch>
            <a:fillRect/>
          </a:stretch>
        </p:blipFill>
        <p:spPr>
          <a:xfrm>
            <a:off x="6882130" y="1663700"/>
            <a:ext cx="3583940" cy="2536190"/>
          </a:xfrm>
          <a:prstGeom prst="rect">
            <a:avLst/>
          </a:prstGeom>
        </p:spPr>
      </p:pic>
      <p:pic>
        <p:nvPicPr>
          <p:cNvPr id="19" name="Picture 18"/>
          <p:cNvPicPr>
            <a:picLocks noChangeAspect="1"/>
          </p:cNvPicPr>
          <p:nvPr/>
        </p:nvPicPr>
        <p:blipFill>
          <a:blip r:embed="rId3"/>
          <a:stretch>
            <a:fillRect/>
          </a:stretch>
        </p:blipFill>
        <p:spPr>
          <a:xfrm>
            <a:off x="1061085" y="4462145"/>
            <a:ext cx="3987165" cy="2302510"/>
          </a:xfrm>
          <a:prstGeom prst="rect">
            <a:avLst/>
          </a:prstGeom>
        </p:spPr>
      </p:pic>
      <p:pic>
        <p:nvPicPr>
          <p:cNvPr id="22" name="Picture 21"/>
          <p:cNvPicPr>
            <a:picLocks noChangeAspect="1"/>
          </p:cNvPicPr>
          <p:nvPr/>
        </p:nvPicPr>
        <p:blipFill>
          <a:blip r:embed="rId4"/>
          <a:stretch>
            <a:fillRect/>
          </a:stretch>
        </p:blipFill>
        <p:spPr>
          <a:xfrm>
            <a:off x="7030085" y="4449445"/>
            <a:ext cx="3288030" cy="2315210"/>
          </a:xfrm>
          <a:prstGeom prst="rect">
            <a:avLst/>
          </a:prstGeom>
        </p:spPr>
      </p:pic>
      <p:cxnSp>
        <p:nvCxnSpPr>
          <p:cNvPr id="24" name="Straight Arrow Connector 23"/>
          <p:cNvCxnSpPr/>
          <p:nvPr/>
        </p:nvCxnSpPr>
        <p:spPr>
          <a:xfrm flipH="1">
            <a:off x="5225415" y="3917950"/>
            <a:ext cx="1737360" cy="1005840"/>
          </a:xfrm>
          <a:prstGeom prst="straightConnector1">
            <a:avLst/>
          </a:prstGeom>
          <a:ln>
            <a:headEnd type="none" w="med" len="med"/>
            <a:tailEnd type="arrow" w="med" len="med"/>
          </a:ln>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5225415" y="2925445"/>
            <a:ext cx="1604645" cy="3175"/>
          </a:xfrm>
          <a:prstGeom prst="straightConnector1">
            <a:avLst/>
          </a:prstGeom>
          <a:ln>
            <a:headEnd type="none" w="med" len="med"/>
            <a:tailEnd type="arrow" w="med" len="med"/>
          </a:ln>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cxnSp>
      <p:cxnSp>
        <p:nvCxnSpPr>
          <p:cNvPr id="26" name="Straight Arrow Connector 25"/>
          <p:cNvCxnSpPr/>
          <p:nvPr/>
        </p:nvCxnSpPr>
        <p:spPr>
          <a:xfrm>
            <a:off x="5293995" y="5467985"/>
            <a:ext cx="1604645" cy="3175"/>
          </a:xfrm>
          <a:prstGeom prst="straightConnector1">
            <a:avLst/>
          </a:prstGeom>
          <a:ln>
            <a:headEnd type="none" w="med" len="med"/>
            <a:tailEnd type="arrow" w="med" len="med"/>
          </a:ln>
          <a:effectLst>
            <a:innerShdw blurRad="63500" dist="50800">
              <a:prstClr val="black">
                <a:alpha val="50000"/>
              </a:prstClr>
            </a:innerShdw>
          </a:effectLst>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Feature extraction</a:t>
            </a:r>
            <a:br>
              <a:rPr lang="en-US" dirty="0" smtClean="0"/>
            </a:br>
            <a:r>
              <a:rPr lang="en-US" dirty="0" smtClean="0"/>
              <a:t>     </a:t>
            </a:r>
            <a:r>
              <a:rPr lang="en-US" sz="1400" b="0" i="1" u="sng" dirty="0" smtClean="0"/>
              <a:t>Histogram of oriented gradient</a:t>
            </a:r>
            <a:endParaRPr lang="en-US" sz="1400" b="0" i="1" u="sng" dirty="0" smtClean="0"/>
          </a:p>
        </p:txBody>
      </p:sp>
      <p:sp>
        <p:nvSpPr>
          <p:cNvPr id="7" name="Text Box 6"/>
          <p:cNvSpPr txBox="1"/>
          <p:nvPr/>
        </p:nvSpPr>
        <p:spPr>
          <a:xfrm>
            <a:off x="407670" y="1418590"/>
            <a:ext cx="1758950" cy="174625"/>
          </a:xfrm>
          <a:prstGeom prst="rect">
            <a:avLst/>
          </a:prstGeom>
        </p:spPr>
        <p:txBody>
          <a:bodyPr wrap="non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1" u="sng" kern="0" dirty="0" smtClean="0">
                <a:solidFill>
                  <a:srgbClr val="000000"/>
                </a:solidFill>
                <a:latin typeface="Frutiger 45 Light" charset="0"/>
                <a:ea typeface="+mn-ea"/>
                <a:cs typeface="+mn-cs"/>
              </a:rPr>
              <a:t>4. Block Normalization</a:t>
            </a:r>
            <a:endParaRPr lang="en-US" sz="1200" b="1" u="sng" kern="0" dirty="0" smtClean="0">
              <a:solidFill>
                <a:srgbClr val="000000"/>
              </a:solidFill>
              <a:latin typeface="Frutiger 45 Light" charset="0"/>
              <a:ea typeface="+mn-ea"/>
              <a:cs typeface="+mn-cs"/>
            </a:endParaRPr>
          </a:p>
        </p:txBody>
      </p:sp>
      <p:sp>
        <p:nvSpPr>
          <p:cNvPr id="2" name="Text Box 1"/>
          <p:cNvSpPr txBox="1"/>
          <p:nvPr/>
        </p:nvSpPr>
        <p:spPr>
          <a:xfrm>
            <a:off x="641350" y="1967865"/>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b="0" kern="0" dirty="0" smtClean="0">
                <a:solidFill>
                  <a:srgbClr val="000000"/>
                </a:solidFill>
                <a:latin typeface="Arial" panose="020B0604020202020204" pitchFamily="34" charset="0"/>
                <a:ea typeface="+mn-ea"/>
                <a:cs typeface="+mn-cs"/>
              </a:rPr>
              <a:t>[128, 64, 32]</a:t>
            </a:r>
            <a:r>
              <a:rPr lang="en-US" sz="1200" b="0" kern="0" dirty="0" smtClean="0">
                <a:solidFill>
                  <a:srgbClr val="000000"/>
                </a:solidFill>
                <a:latin typeface="Frutiger 45 Light" charset="0"/>
                <a:ea typeface="+mn-ea"/>
                <a:cs typeface="+mn-cs"/>
              </a:rPr>
              <a:t> </a:t>
            </a:r>
            <a:r>
              <a:rPr lang="en-US" sz="1200" b="0" kern="0" dirty="0" smtClean="0">
                <a:solidFill>
                  <a:srgbClr val="000000"/>
                </a:solidFill>
                <a:latin typeface="Arial" panose="020B0604020202020204" pitchFamily="34" charset="0"/>
                <a:ea typeface="+mn-ea"/>
                <a:cs typeface="+mn-cs"/>
              </a:rPr>
              <a:t>is RGB color vector =&gt; length of vector =</a:t>
            </a:r>
            <a:r>
              <a:rPr lang="en-US" sz="1200" b="0" kern="0" dirty="0" smtClean="0">
                <a:solidFill>
                  <a:srgbClr val="000000"/>
                </a:solidFill>
                <a:latin typeface="Frutiger 45 Light" charset="0"/>
                <a:ea typeface="+mn-ea"/>
                <a:cs typeface="+mn-cs"/>
              </a:rPr>
              <a:t>                       = </a:t>
            </a:r>
            <a:r>
              <a:rPr lang="en-US" sz="1200" b="0" kern="0" dirty="0" smtClean="0">
                <a:solidFill>
                  <a:srgbClr val="000000"/>
                </a:solidFill>
                <a:latin typeface="Arial" panose="020B0604020202020204" pitchFamily="34" charset="0"/>
                <a:ea typeface="+mn-ea"/>
                <a:cs typeface="+mn-cs"/>
              </a:rPr>
              <a:t>146.64</a:t>
            </a:r>
            <a:endParaRPr lang="en-US" sz="1200" b="0" kern="0" dirty="0" smtClean="0">
              <a:solidFill>
                <a:srgbClr val="000000"/>
              </a:solidFill>
              <a:latin typeface="Arial" panose="020B0604020202020204" pitchFamily="34" charset="0"/>
              <a:ea typeface="+mn-ea"/>
              <a:cs typeface="+mn-cs"/>
            </a:endParaRPr>
          </a:p>
        </p:txBody>
      </p:sp>
      <p:graphicFrame>
        <p:nvGraphicFramePr>
          <p:cNvPr id="5" name="Content Placeholder 4"/>
          <p:cNvGraphicFramePr/>
          <p:nvPr>
            <p:ph sz="quarter" idx="14"/>
          </p:nvPr>
        </p:nvGraphicFramePr>
        <p:xfrm>
          <a:off x="4736783" y="1870710"/>
          <a:ext cx="1191260" cy="271780"/>
        </p:xfrm>
        <a:graphic>
          <a:graphicData uri="http://schemas.openxmlformats.org/presentationml/2006/ole">
            <mc:AlternateContent xmlns:mc="http://schemas.openxmlformats.org/markup-compatibility/2006">
              <mc:Choice xmlns:v="urn:schemas-microsoft-com:vml" Requires="v">
                <p:oleObj spid="_x0000_s6" name="" r:id="rId1" imgW="1143000" imgH="254000" progId="Equation.KSEE3">
                  <p:embed/>
                </p:oleObj>
              </mc:Choice>
              <mc:Fallback>
                <p:oleObj name="" r:id="rId1" imgW="1143000" imgH="254000" progId="Equation.KSEE3">
                  <p:embed/>
                  <p:pic>
                    <p:nvPicPr>
                      <p:cNvPr id="0" name="Picture 5"/>
                      <p:cNvPicPr/>
                      <p:nvPr/>
                    </p:nvPicPr>
                    <p:blipFill>
                      <a:blip r:embed="rId2"/>
                      <a:stretch>
                        <a:fillRect/>
                      </a:stretch>
                    </p:blipFill>
                    <p:spPr>
                      <a:xfrm>
                        <a:off x="4736783" y="1870710"/>
                        <a:ext cx="1191260" cy="271780"/>
                      </a:xfrm>
                      <a:prstGeom prst="rect">
                        <a:avLst/>
                      </a:prstGeom>
                    </p:spPr>
                  </p:pic>
                </p:oleObj>
              </mc:Fallback>
            </mc:AlternateContent>
          </a:graphicData>
        </a:graphic>
      </p:graphicFrame>
      <p:sp>
        <p:nvSpPr>
          <p:cNvPr id="9" name="Text Box 8"/>
          <p:cNvSpPr txBox="1"/>
          <p:nvPr/>
        </p:nvSpPr>
        <p:spPr>
          <a:xfrm>
            <a:off x="641350" y="2552700"/>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b="0" kern="0" dirty="0" smtClean="0">
                <a:solidFill>
                  <a:srgbClr val="000000"/>
                </a:solidFill>
                <a:latin typeface="Arial" panose="020B0604020202020204" pitchFamily="34" charset="0"/>
                <a:ea typeface="+mn-ea"/>
                <a:cs typeface="+mn-cs"/>
              </a:rPr>
              <a:t>[256, 128, 64]</a:t>
            </a:r>
            <a:r>
              <a:rPr lang="en-US" sz="1200" b="0" kern="0" dirty="0" smtClean="0">
                <a:solidFill>
                  <a:srgbClr val="000000"/>
                </a:solidFill>
                <a:latin typeface="Frutiger 45 Light" charset="0"/>
                <a:ea typeface="+mn-ea"/>
                <a:cs typeface="+mn-cs"/>
              </a:rPr>
              <a:t> </a:t>
            </a:r>
            <a:r>
              <a:rPr lang="en-US" sz="1200" b="0" kern="0" dirty="0" smtClean="0">
                <a:solidFill>
                  <a:srgbClr val="000000"/>
                </a:solidFill>
                <a:latin typeface="Arial" panose="020B0604020202020204" pitchFamily="34" charset="0"/>
                <a:ea typeface="+mn-ea"/>
                <a:cs typeface="+mn-cs"/>
              </a:rPr>
              <a:t>= 2 *</a:t>
            </a:r>
            <a:r>
              <a:rPr lang="en-US" sz="1200" b="0" kern="0" dirty="0" smtClean="0">
                <a:solidFill>
                  <a:srgbClr val="000000"/>
                </a:solidFill>
                <a:latin typeface="Frutiger 45 Light" charset="0"/>
                <a:ea typeface="+mn-ea"/>
                <a:cs typeface="+mn-cs"/>
              </a:rPr>
              <a:t> </a:t>
            </a:r>
            <a:r>
              <a:rPr lang="en-US" sz="1200" kern="0" dirty="0" smtClean="0">
                <a:solidFill>
                  <a:srgbClr val="000000"/>
                </a:solidFill>
                <a:latin typeface="Arial" panose="020B0604020202020204" pitchFamily="34" charset="0"/>
                <a:sym typeface="+mn-ea"/>
              </a:rPr>
              <a:t>[128, 64, 32]</a:t>
            </a:r>
            <a:r>
              <a:rPr lang="en-US" sz="1200" b="0" kern="0" dirty="0" smtClean="0">
                <a:solidFill>
                  <a:srgbClr val="000000"/>
                </a:solidFill>
                <a:latin typeface="Frutiger 45 Light" charset="0"/>
                <a:ea typeface="+mn-ea"/>
                <a:cs typeface="+mn-cs"/>
              </a:rPr>
              <a:t> </a:t>
            </a:r>
            <a:r>
              <a:rPr lang="en-US" sz="1200" b="0" kern="0" dirty="0" smtClean="0">
                <a:solidFill>
                  <a:srgbClr val="000000"/>
                </a:solidFill>
                <a:latin typeface="Arial" panose="020B0604020202020204" pitchFamily="34" charset="0"/>
                <a:ea typeface="+mn-ea"/>
                <a:cs typeface="+mn-cs"/>
              </a:rPr>
              <a:t>after normalize, we still get</a:t>
            </a:r>
            <a:r>
              <a:rPr lang="en-US" sz="1200" b="0" kern="0" dirty="0" smtClean="0">
                <a:solidFill>
                  <a:srgbClr val="000000"/>
                </a:solidFill>
                <a:latin typeface="Frutiger 45 Light" charset="0"/>
                <a:ea typeface="+mn-ea"/>
                <a:cs typeface="+mn-cs"/>
              </a:rPr>
              <a:t> </a:t>
            </a:r>
            <a:r>
              <a:rPr lang="en-US" sz="1200" kern="0" dirty="0" smtClean="0">
                <a:solidFill>
                  <a:srgbClr val="000000"/>
                </a:solidFill>
                <a:latin typeface="Arial" panose="020B0604020202020204" pitchFamily="34" charset="0"/>
                <a:sym typeface="+mn-ea"/>
              </a:rPr>
              <a:t>[0.87, 0.43, 0.22]</a:t>
            </a:r>
            <a:endParaRPr lang="en-US" sz="1200" b="0" kern="0" dirty="0" smtClean="0">
              <a:solidFill>
                <a:srgbClr val="000000"/>
              </a:solidFill>
              <a:latin typeface="Arial" panose="020B0604020202020204" pitchFamily="34" charset="0"/>
              <a:ea typeface="+mn-ea"/>
              <a:cs typeface="+mn-cs"/>
              <a:sym typeface="+mn-ea"/>
            </a:endParaRPr>
          </a:p>
        </p:txBody>
      </p:sp>
      <p:sp>
        <p:nvSpPr>
          <p:cNvPr id="11" name="Text Box 10"/>
          <p:cNvSpPr txBox="1"/>
          <p:nvPr/>
        </p:nvSpPr>
        <p:spPr>
          <a:xfrm>
            <a:off x="641350" y="2265045"/>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b="0" kern="0" dirty="0" smtClean="0">
                <a:solidFill>
                  <a:srgbClr val="000000"/>
                </a:solidFill>
                <a:latin typeface="Arial" panose="020B0604020202020204" pitchFamily="34" charset="0"/>
                <a:ea typeface="+mn-ea"/>
                <a:cs typeface="+mn-cs"/>
              </a:rPr>
              <a:t>Dividing each element of this vector by 146.64 gives us a normalized vector</a:t>
            </a:r>
            <a:r>
              <a:rPr lang="en-US" sz="1000" b="0" kern="0" dirty="0" smtClean="0">
                <a:solidFill>
                  <a:srgbClr val="000000"/>
                </a:solidFill>
                <a:latin typeface="Frutiger 45 Light" charset="0"/>
                <a:ea typeface="+mn-ea"/>
                <a:cs typeface="+mn-cs"/>
              </a:rPr>
              <a:t> </a:t>
            </a:r>
            <a:r>
              <a:rPr lang="en-US" sz="1200" b="0" kern="0" dirty="0" smtClean="0">
                <a:solidFill>
                  <a:srgbClr val="000000"/>
                </a:solidFill>
                <a:latin typeface="Arial" panose="020B0604020202020204" pitchFamily="34" charset="0"/>
                <a:ea typeface="+mn-ea"/>
                <a:cs typeface="+mn-cs"/>
              </a:rPr>
              <a:t>[0.87, 0.43, 0.22]</a:t>
            </a:r>
            <a:r>
              <a:rPr lang="en-US" sz="1000" b="0" kern="0" dirty="0" smtClean="0">
                <a:solidFill>
                  <a:srgbClr val="000000"/>
                </a:solidFill>
                <a:latin typeface="Frutiger 45 Light" charset="0"/>
                <a:ea typeface="+mn-ea"/>
                <a:cs typeface="+mn-cs"/>
              </a:rPr>
              <a:t>.</a:t>
            </a:r>
            <a:endParaRPr lang="en-US" sz="1000" b="0" kern="0" dirty="0" smtClean="0">
              <a:solidFill>
                <a:srgbClr val="000000"/>
              </a:solidFill>
              <a:latin typeface="Frutiger 45 Light" charset="0"/>
              <a:ea typeface="+mn-ea"/>
              <a:cs typeface="+mn-cs"/>
            </a:endParaRPr>
          </a:p>
        </p:txBody>
      </p:sp>
      <p:sp>
        <p:nvSpPr>
          <p:cNvPr id="12" name="Text Box 11"/>
          <p:cNvSpPr txBox="1"/>
          <p:nvPr/>
        </p:nvSpPr>
        <p:spPr>
          <a:xfrm>
            <a:off x="407670" y="3342005"/>
            <a:ext cx="2768600" cy="174625"/>
          </a:xfrm>
          <a:prstGeom prst="rect">
            <a:avLst/>
          </a:prstGeom>
        </p:spPr>
        <p:txBody>
          <a:bodyPr wrap="none" lIns="0" tIns="0" rIns="0" bIns="0">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1" u="sng" kern="0" dirty="0" smtClean="0">
                <a:solidFill>
                  <a:srgbClr val="000000"/>
                </a:solidFill>
                <a:latin typeface="Frutiger 45 Light" charset="0"/>
                <a:ea typeface="+mn-ea"/>
                <a:cs typeface="+mn-cs"/>
              </a:rPr>
              <a:t>5. Calculate the HOG feature vector</a:t>
            </a:r>
            <a:endParaRPr lang="en-US" sz="1200" b="1" u="sng" kern="0" dirty="0" smtClean="0">
              <a:solidFill>
                <a:srgbClr val="000000"/>
              </a:solidFill>
              <a:latin typeface="Frutiger 45 Light" charset="0"/>
              <a:ea typeface="+mn-ea"/>
              <a:cs typeface="+mn-cs"/>
            </a:endParaRPr>
          </a:p>
        </p:txBody>
      </p:sp>
      <p:sp>
        <p:nvSpPr>
          <p:cNvPr id="4" name="Text Box 3"/>
          <p:cNvSpPr txBox="1"/>
          <p:nvPr/>
        </p:nvSpPr>
        <p:spPr>
          <a:xfrm>
            <a:off x="641350" y="2842260"/>
            <a:ext cx="11478260" cy="34988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b="0" kern="0" dirty="0" smtClean="0">
                <a:solidFill>
                  <a:srgbClr val="000000"/>
                </a:solidFill>
                <a:latin typeface="Arial" panose="020B0604020202020204" pitchFamily="34" charset="0"/>
                <a:ea typeface="+mn-ea"/>
                <a:cs typeface="+mn-cs"/>
              </a:rPr>
              <a:t>With this idea, we can concatenate 4 histograms = 4 * 9 bins. With this, we has a 36 dimensions vector</a:t>
            </a:r>
            <a:endParaRPr lang="en-US" sz="1200" b="0" kern="0" dirty="0" smtClean="0">
              <a:solidFill>
                <a:srgbClr val="000000"/>
              </a:solidFill>
              <a:latin typeface="+mj-lt"/>
              <a:ea typeface="+mn-ea"/>
              <a:cs typeface="+mn-cs"/>
            </a:endParaRPr>
          </a:p>
          <a:p>
            <a:pPr marL="0" marR="0" indent="0" algn="l" defTabSz="914400" rtl="0" eaLnBrk="0" fontAlgn="base" latinLnBrk="0" hangingPunct="0">
              <a:lnSpc>
                <a:spcPct val="95000"/>
              </a:lnSpc>
              <a:spcBef>
                <a:spcPct val="0"/>
              </a:spcBef>
              <a:spcAft>
                <a:spcPts val="0"/>
              </a:spcAft>
              <a:buClrTx/>
              <a:buSzTx/>
              <a:buFont typeface="Frutiger 45 Light" charset="0"/>
              <a:buNone/>
            </a:pPr>
            <a:endParaRPr lang="en-US" sz="1200" b="0" kern="0" dirty="0" smtClean="0">
              <a:solidFill>
                <a:srgbClr val="000000"/>
              </a:solidFill>
              <a:latin typeface="Arial" panose="020B0604020202020204" pitchFamily="34" charset="0"/>
              <a:ea typeface="+mn-ea"/>
              <a:cs typeface="+mn-cs"/>
              <a:sym typeface="+mn-ea"/>
            </a:endParaRPr>
          </a:p>
        </p:txBody>
      </p:sp>
      <p:sp>
        <p:nvSpPr>
          <p:cNvPr id="8" name="Text Box 7"/>
          <p:cNvSpPr txBox="1"/>
          <p:nvPr/>
        </p:nvSpPr>
        <p:spPr>
          <a:xfrm>
            <a:off x="641350" y="1696085"/>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kern="0" dirty="0" smtClean="0">
                <a:solidFill>
                  <a:srgbClr val="000000"/>
                </a:solidFill>
                <a:latin typeface="Arial" panose="020B0604020202020204" pitchFamily="34" charset="0"/>
                <a:sym typeface="+mn-ea"/>
              </a:rPr>
              <a:t>Gradients of an image are sensitive to overall lighting.</a:t>
            </a:r>
            <a:endParaRPr lang="en-US" sz="1200" b="0" kern="0" dirty="0" smtClean="0">
              <a:solidFill>
                <a:srgbClr val="000000"/>
              </a:solidFill>
              <a:latin typeface="Arial" panose="020B0604020202020204" pitchFamily="34" charset="0"/>
              <a:ea typeface="+mn-ea"/>
              <a:cs typeface="+mn-cs"/>
              <a:sym typeface="+mn-ea"/>
            </a:endParaRPr>
          </a:p>
        </p:txBody>
      </p:sp>
      <p:sp>
        <p:nvSpPr>
          <p:cNvPr id="13" name="Text Box 12"/>
          <p:cNvSpPr txBox="1"/>
          <p:nvPr/>
        </p:nvSpPr>
        <p:spPr>
          <a:xfrm>
            <a:off x="641350" y="3686810"/>
            <a:ext cx="11478260" cy="174625"/>
          </a:xfrm>
          <a:prstGeom prst="rect">
            <a:avLst/>
          </a:prstGeom>
        </p:spPr>
        <p:txBody>
          <a:bodyPr wrap="square" lIns="0" tIns="0" rIns="0" bIns="0" anchor="t">
            <a:spAutoFit/>
          </a:bodyPr>
          <a:p>
            <a:pPr marL="0" marR="0" indent="0" algn="l" defTabSz="914400" rtl="0" eaLnBrk="0" fontAlgn="base" latinLnBrk="0" hangingPunct="0">
              <a:lnSpc>
                <a:spcPct val="95000"/>
              </a:lnSpc>
              <a:spcBef>
                <a:spcPct val="0"/>
              </a:spcBef>
              <a:spcAft>
                <a:spcPts val="0"/>
              </a:spcAft>
              <a:buClrTx/>
              <a:buSzTx/>
              <a:buFont typeface="Frutiger 45 Light" charset="0"/>
              <a:buNone/>
            </a:pPr>
            <a:r>
              <a:rPr lang="en-US" sz="1200" b="0" kern="0" dirty="0" smtClean="0">
                <a:solidFill>
                  <a:srgbClr val="000000"/>
                </a:solidFill>
                <a:latin typeface="Frutiger 45 Light" charset="0"/>
                <a:ea typeface="+mn-ea"/>
                <a:cs typeface="+mn-cs"/>
              </a:rPr>
              <a:t>  -  </a:t>
            </a:r>
            <a:r>
              <a:rPr lang="en-US" sz="1200" kern="0" dirty="0" smtClean="0">
                <a:solidFill>
                  <a:srgbClr val="000000"/>
                </a:solidFill>
                <a:latin typeface="Arial" panose="020B0604020202020204" pitchFamily="34" charset="0"/>
                <a:sym typeface="+mn-ea"/>
              </a:rPr>
              <a:t>To calculate the final feature vector for the entire image patch, the 36×1 vectors are concatenated into one giant vector.</a:t>
            </a:r>
            <a:endParaRPr lang="en-US" sz="1200" kern="0" dirty="0" smtClean="0">
              <a:solidFill>
                <a:srgbClr val="000000"/>
              </a:solidFill>
              <a:latin typeface="Arial" panose="020B0604020202020204" pitchFamily="34" charset="0"/>
              <a:sym typeface="+mn-ea"/>
            </a:endParaRPr>
          </a:p>
        </p:txBody>
      </p:sp>
      <p:pic>
        <p:nvPicPr>
          <p:cNvPr id="10" name="Content Placeholder 9"/>
          <p:cNvPicPr>
            <a:picLocks noChangeAspect="1"/>
          </p:cNvPicPr>
          <p:nvPr>
            <p:ph sz="quarter" idx="13"/>
          </p:nvPr>
        </p:nvPicPr>
        <p:blipFill>
          <a:blip r:embed="rId3"/>
          <a:stretch>
            <a:fillRect/>
          </a:stretch>
        </p:blipFill>
        <p:spPr>
          <a:xfrm>
            <a:off x="3176270" y="4164330"/>
            <a:ext cx="4381500" cy="246443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Sliding window</a:t>
            </a:r>
            <a:endParaRPr lang="en-US" dirty="0"/>
          </a:p>
        </p:txBody>
      </p:sp>
      <p:pic>
        <p:nvPicPr>
          <p:cNvPr id="8" name="Content Placeholder 7" descr="hinh_1"/>
          <p:cNvPicPr>
            <a:picLocks noChangeAspect="1"/>
          </p:cNvPicPr>
          <p:nvPr>
            <p:ph sz="quarter" idx="14"/>
          </p:nvPr>
        </p:nvPicPr>
        <p:blipFill>
          <a:blip r:embed="rId1"/>
          <a:stretch>
            <a:fillRect/>
          </a:stretch>
        </p:blipFill>
        <p:spPr>
          <a:xfrm>
            <a:off x="407670" y="1627505"/>
            <a:ext cx="3549650" cy="4681220"/>
          </a:xfrm>
          <a:prstGeom prst="rect">
            <a:avLst/>
          </a:prstGeom>
        </p:spPr>
      </p:pic>
      <p:pic>
        <p:nvPicPr>
          <p:cNvPr id="9" name="Content Placeholder 8" descr="hinh_1"/>
          <p:cNvPicPr>
            <a:picLocks noChangeAspect="1"/>
          </p:cNvPicPr>
          <p:nvPr>
            <p:ph sz="quarter" idx="20"/>
          </p:nvPr>
        </p:nvPicPr>
        <p:blipFill>
          <a:blip r:embed="rId1"/>
          <a:stretch>
            <a:fillRect/>
          </a:stretch>
        </p:blipFill>
        <p:spPr>
          <a:xfrm>
            <a:off x="4321175" y="2870835"/>
            <a:ext cx="2606675" cy="3437890"/>
          </a:xfrm>
          <a:prstGeom prst="rect">
            <a:avLst/>
          </a:prstGeom>
        </p:spPr>
      </p:pic>
      <p:pic>
        <p:nvPicPr>
          <p:cNvPr id="11" name="Content Placeholder 8" descr="hinh_1"/>
          <p:cNvPicPr>
            <a:picLocks noChangeAspect="1"/>
          </p:cNvPicPr>
          <p:nvPr/>
        </p:nvPicPr>
        <p:blipFill>
          <a:blip r:embed="rId1"/>
          <a:stretch>
            <a:fillRect/>
          </a:stretch>
        </p:blipFill>
        <p:spPr>
          <a:xfrm>
            <a:off x="7362825" y="3850005"/>
            <a:ext cx="1864360" cy="2458720"/>
          </a:xfrm>
          <a:prstGeom prst="rect">
            <a:avLst/>
          </a:prstGeom>
        </p:spPr>
      </p:pic>
      <p:pic>
        <p:nvPicPr>
          <p:cNvPr id="12" name="Content Placeholder 8" descr="hinh_1"/>
          <p:cNvPicPr>
            <a:picLocks noChangeAspect="1"/>
          </p:cNvPicPr>
          <p:nvPr/>
        </p:nvPicPr>
        <p:blipFill>
          <a:blip r:embed="rId1"/>
          <a:stretch>
            <a:fillRect/>
          </a:stretch>
        </p:blipFill>
        <p:spPr>
          <a:xfrm>
            <a:off x="9661525" y="4603115"/>
            <a:ext cx="1293495" cy="1705610"/>
          </a:xfrm>
          <a:prstGeom prst="rect">
            <a:avLst/>
          </a:prstGeom>
        </p:spPr>
      </p:pic>
      <p:sp>
        <p:nvSpPr>
          <p:cNvPr id="13" name="Rectangle 12"/>
          <p:cNvSpPr/>
          <p:nvPr/>
        </p:nvSpPr>
        <p:spPr>
          <a:xfrm>
            <a:off x="407670" y="1627505"/>
            <a:ext cx="1162050" cy="1209675"/>
          </a:xfrm>
          <a:prstGeom prst="rect">
            <a:avLst/>
          </a:prstGeom>
          <a:noFill/>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bg1"/>
                </a:solidFill>
              </a14:hiddenFill>
            </a:ext>
          </a:extLst>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
        <p:nvSpPr>
          <p:cNvPr id="14" name="Rectangle 13"/>
          <p:cNvSpPr/>
          <p:nvPr/>
        </p:nvSpPr>
        <p:spPr>
          <a:xfrm>
            <a:off x="4321175" y="2870835"/>
            <a:ext cx="1162050" cy="1209675"/>
          </a:xfrm>
          <a:prstGeom prst="rect">
            <a:avLst/>
          </a:prstGeom>
          <a:noFill/>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bg1"/>
                </a:solidFill>
              </a14:hiddenFill>
            </a:ext>
          </a:extLst>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
        <p:nvSpPr>
          <p:cNvPr id="15" name="Rectangle 14"/>
          <p:cNvSpPr/>
          <p:nvPr/>
        </p:nvSpPr>
        <p:spPr>
          <a:xfrm>
            <a:off x="7362825" y="3850005"/>
            <a:ext cx="1162050" cy="1209675"/>
          </a:xfrm>
          <a:prstGeom prst="rect">
            <a:avLst/>
          </a:prstGeom>
          <a:noFill/>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bg1"/>
                </a:solidFill>
              </a14:hiddenFill>
            </a:ext>
          </a:extLst>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
        <p:nvSpPr>
          <p:cNvPr id="16" name="Rectangle 15"/>
          <p:cNvSpPr/>
          <p:nvPr/>
        </p:nvSpPr>
        <p:spPr>
          <a:xfrm>
            <a:off x="9661525" y="4603115"/>
            <a:ext cx="1162050" cy="1209675"/>
          </a:xfrm>
          <a:prstGeom prst="rect">
            <a:avLst/>
          </a:prstGeom>
          <a:noFill/>
          <a:ln w="1905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bg1"/>
                </a:solidFill>
              </a14:hiddenFill>
            </a:ext>
          </a:extLst>
        </p:spPr>
        <p:txBody>
          <a:bodyPr vert="horz" wrap="square" lIns="36000" tIns="36000" rIns="36000" bIns="36000" numCol="1" rtlCol="0"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en-US" sz="1400" i="0" u="none" strike="noStrike" cap="none" normalizeH="0" baseline="0" dirty="0" err="1" smtClean="0">
              <a:ln>
                <a:noFill/>
              </a:ln>
              <a:solidFill>
                <a:schemeClr val="bg1"/>
              </a:solidFill>
              <a:effectLst/>
              <a:latin typeface="Frutiger 45 Light" pitchFamily="34" charset="-128"/>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BOX" val="TitelOhneTitel"/>
  <p:tag name="SPIEGELUNG-YESNO" val="1"/>
  <p:tag name="COBRANDING" val="1"/>
</p:tagLst>
</file>

<file path=ppt/tags/tag10.xml><?xml version="1.0" encoding="utf-8"?>
<p:tagLst xmlns:p="http://schemas.openxmlformats.org/presentationml/2006/main">
  <p:tag name="BOX" val="Inhalt2Inhalt2b"/>
</p:tagLst>
</file>

<file path=ppt/tags/tag11.xml><?xml version="1.0" encoding="utf-8"?>
<p:tagLst xmlns:p="http://schemas.openxmlformats.org/presentationml/2006/main">
  <p:tag name="FOOTER" val="2sender"/>
</p:tagLst>
</file>

<file path=ppt/tags/tag12.xml><?xml version="1.0" encoding="utf-8"?>
<p:tagLst xmlns:p="http://schemas.openxmlformats.org/presentationml/2006/main">
  <p:tag name="BOX" val="Inhalt2bTitel"/>
</p:tagLst>
</file>

<file path=ppt/tags/tag13.xml><?xml version="1.0" encoding="utf-8"?>
<p:tagLst xmlns:p="http://schemas.openxmlformats.org/presentationml/2006/main">
  <p:tag name="BOX" val="Inhalt2Inhalt1b"/>
</p:tagLst>
</file>

<file path=ppt/tags/tag14.xml><?xml version="1.0" encoding="utf-8"?>
<p:tagLst xmlns:p="http://schemas.openxmlformats.org/presentationml/2006/main">
  <p:tag name="FOOTER" val="2sender"/>
</p:tagLst>
</file>

<file path=ppt/tags/tag15.xml><?xml version="1.0" encoding="utf-8"?>
<p:tagLst xmlns:p="http://schemas.openxmlformats.org/presentationml/2006/main">
  <p:tag name="BOX" val="Inhalt1BulletTitel"/>
</p:tagLst>
</file>

<file path=ppt/tags/tag16.xml><?xml version="1.0" encoding="utf-8"?>
<p:tagLst xmlns:p="http://schemas.openxmlformats.org/presentationml/2006/main">
  <p:tag name="BOX" val="Inhalt1BulletInhalt"/>
</p:tagLst>
</file>

<file path=ppt/tags/tag17.xml><?xml version="1.0" encoding="utf-8"?>
<p:tagLst xmlns:p="http://schemas.openxmlformats.org/presentationml/2006/main">
  <p:tag name="FOOTER" val="2sender"/>
</p:tagLst>
</file>

<file path=ppt/tags/tag18.xml><?xml version="1.0" encoding="utf-8"?>
<p:tagLst xmlns:p="http://schemas.openxmlformats.org/presentationml/2006/main">
  <p:tag name="BOX" val="Inhalt2BulletTitel"/>
</p:tagLst>
</file>

<file path=ppt/tags/tag19.xml><?xml version="1.0" encoding="utf-8"?>
<p:tagLst xmlns:p="http://schemas.openxmlformats.org/presentationml/2006/main">
  <p:tag name="BOX" val="Inhalt2BulletInhalt1"/>
</p:tagLst>
</file>

<file path=ppt/tags/tag2.xml><?xml version="1.0" encoding="utf-8"?>
<p:tagLst xmlns:p="http://schemas.openxmlformats.org/presentationml/2006/main">
  <p:tag name="LOGO" val="1"/>
</p:tagLst>
</file>

<file path=ppt/tags/tag20.xml><?xml version="1.0" encoding="utf-8"?>
<p:tagLst xmlns:p="http://schemas.openxmlformats.org/presentationml/2006/main">
  <p:tag name="BOX" val="Inhalt2BulletInhalt2"/>
</p:tagLst>
</file>

<file path=ppt/tags/tag21.xml><?xml version="1.0" encoding="utf-8"?>
<p:tagLst xmlns:p="http://schemas.openxmlformats.org/presentationml/2006/main">
  <p:tag name="BOX" val="Inhalt1NumberInhalt"/>
</p:tagLst>
</file>

<file path=ppt/tags/tag22.xml><?xml version="1.0" encoding="utf-8"?>
<p:tagLst xmlns:p="http://schemas.openxmlformats.org/presentationml/2006/main">
  <p:tag name="FOOTER" val="2sender"/>
</p:tagLst>
</file>

<file path=ppt/tags/tag23.xml><?xml version="1.0" encoding="utf-8"?>
<p:tagLst xmlns:p="http://schemas.openxmlformats.org/presentationml/2006/main">
  <p:tag name="BOX" val="Inhalt1NumberTitel"/>
</p:tagLst>
</file>

<file path=ppt/tags/tag24.xml><?xml version="1.0" encoding="utf-8"?>
<p:tagLst xmlns:p="http://schemas.openxmlformats.org/presentationml/2006/main">
  <p:tag name="FOOTER" val="2sender"/>
</p:tagLst>
</file>

<file path=ppt/tags/tag25.xml><?xml version="1.0" encoding="utf-8"?>
<p:tagLst xmlns:p="http://schemas.openxmlformats.org/presentationml/2006/main">
  <p:tag name="BOX" val="TOCTitel"/>
</p:tagLst>
</file>

<file path=ppt/tags/tag26.xml><?xml version="1.0" encoding="utf-8"?>
<p:tagLst xmlns:p="http://schemas.openxmlformats.org/presentationml/2006/main">
  <p:tag name="BOX" val="SchlussOhneTitel"/>
  <p:tag name="COBRANDING" val="1"/>
</p:tagLst>
</file>

<file path=ppt/tags/tag27.xml><?xml version="1.0" encoding="utf-8"?>
<p:tagLst xmlns:p="http://schemas.openxmlformats.org/presentationml/2006/main">
  <p:tag name="LOGO" val="1"/>
</p:tagLst>
</file>

<file path=ppt/tags/tag28.xml><?xml version="1.0" encoding="utf-8"?>
<p:tagLst xmlns:p="http://schemas.openxmlformats.org/presentationml/2006/main">
  <p:tag name="LOGO" val="1"/>
  <p:tag name="SPIEGELUNG-YESNO" val="Akzent"/>
  <p:tag name="COBRANDING" val="Akzent"/>
</p:tagLst>
</file>

<file path=ppt/tags/tag29.xml><?xml version="1.0" encoding="utf-8"?>
<p:tagLst xmlns:p="http://schemas.openxmlformats.org/presentationml/2006/main">
  <p:tag name="LOGO" val="1"/>
</p:tagLst>
</file>

<file path=ppt/tags/tag3.xml><?xml version="1.0" encoding="utf-8"?>
<p:tagLst xmlns:p="http://schemas.openxmlformats.org/presentationml/2006/main">
  <p:tag name="LOGO" val="1"/>
  <p:tag name="SPIEGELUNG-YESNO" val="Akzent"/>
  <p:tag name="COBRANDING" val="Akzent"/>
</p:tagLst>
</file>

<file path=ppt/tags/tag30.xml><?xml version="1.0" encoding="utf-8"?>
<p:tagLst xmlns:p="http://schemas.openxmlformats.org/presentationml/2006/main">
  <p:tag name="BOX" val="TitelOhneTitel"/>
  <p:tag name="SPIEGELUNG-YESNO" val="1"/>
  <p:tag name="COBRANDING" val="1"/>
</p:tagLst>
</file>

<file path=ppt/tags/tag31.xml><?xml version="1.0" encoding="utf-8"?>
<p:tagLst xmlns:p="http://schemas.openxmlformats.org/presentationml/2006/main">
  <p:tag name="LOGO" val="1"/>
  <p:tag name="SPIEGELUNG-YESNO" val="Akzent"/>
  <p:tag name="COBRANDING" val="Akzent"/>
</p:tagLst>
</file>

<file path=ppt/tags/tag32.xml><?xml version="1.0" encoding="utf-8"?>
<p:tagLst xmlns:p="http://schemas.openxmlformats.org/presentationml/2006/main">
  <p:tag name="BOX" val="Inhalt1Titel"/>
</p:tagLst>
</file>

<file path=ppt/tags/tag33.xml><?xml version="1.0" encoding="utf-8"?>
<p:tagLst xmlns:p="http://schemas.openxmlformats.org/presentationml/2006/main">
  <p:tag name="FOOTER" val="2sender"/>
</p:tagLst>
</file>

<file path=ppt/tags/tag34.xml><?xml version="1.0" encoding="utf-8"?>
<p:tagLst xmlns:p="http://schemas.openxmlformats.org/presentationml/2006/main">
  <p:tag name="LOGO" val="1"/>
</p:tagLst>
</file>

<file path=ppt/tags/tag4.xml><?xml version="1.0" encoding="utf-8"?>
<p:tagLst xmlns:p="http://schemas.openxmlformats.org/presentationml/2006/main">
  <p:tag name="BOX" val="ZitatInfo"/>
</p:tagLst>
</file>

<file path=ppt/tags/tag5.xml><?xml version="1.0" encoding="utf-8"?>
<p:tagLst xmlns:p="http://schemas.openxmlformats.org/presentationml/2006/main">
  <p:tag name="FOOTER" val="2sender"/>
</p:tagLst>
</file>

<file path=ppt/tags/tag6.xml><?xml version="1.0" encoding="utf-8"?>
<p:tagLst xmlns:p="http://schemas.openxmlformats.org/presentationml/2006/main">
  <p:tag name="BOX" val="Inhalt2Inhalt1"/>
</p:tagLst>
</file>

<file path=ppt/tags/tag7.xml><?xml version="1.0" encoding="utf-8"?>
<p:tagLst xmlns:p="http://schemas.openxmlformats.org/presentationml/2006/main">
  <p:tag name="BOX" val="Inhalt2Inhalt2"/>
</p:tagLst>
</file>

<file path=ppt/tags/tag8.xml><?xml version="1.0" encoding="utf-8"?>
<p:tagLst xmlns:p="http://schemas.openxmlformats.org/presentationml/2006/main">
  <p:tag name="FOOTER" val="2sender"/>
</p:tagLst>
</file>

<file path=ppt/tags/tag9.xml><?xml version="1.0" encoding="utf-8"?>
<p:tagLst xmlns:p="http://schemas.openxmlformats.org/presentationml/2006/main">
  <p:tag name="BOX" val="Inhalt2Titel"/>
</p:tagLst>
</file>

<file path=ppt/theme/theme1.xml><?xml version="1.0" encoding="utf-8"?>
<a:theme xmlns:a="http://schemas.openxmlformats.org/drawingml/2006/main" name="blank">
  <a:themeElements>
    <a:clrScheme name="SPS DM Light">
      <a:dk1>
        <a:sysClr val="windowText" lastClr="000000"/>
      </a:dk1>
      <a:lt1>
        <a:srgbClr val="FFFFFF"/>
      </a:lt1>
      <a:dk2>
        <a:srgbClr val="EBE4D1"/>
      </a:dk2>
      <a:lt2>
        <a:srgbClr val="FFCC00"/>
      </a:lt2>
      <a:accent1>
        <a:srgbClr val="0076A8"/>
      </a:accent1>
      <a:accent2>
        <a:srgbClr val="00968F"/>
      </a:accent2>
      <a:accent3>
        <a:srgbClr val="AA9D2E"/>
      </a:accent3>
      <a:accent4>
        <a:srgbClr val="7566A0"/>
      </a:accent4>
      <a:accent5>
        <a:srgbClr val="C5299B"/>
      </a:accent5>
      <a:accent6>
        <a:srgbClr val="E03C31"/>
      </a:accent6>
      <a:hlink>
        <a:srgbClr val="000000"/>
      </a:hlink>
      <a:folHlink>
        <a:srgbClr val="000000"/>
      </a:folHlink>
    </a:clrScheme>
    <a:fontScheme name="SPS Frutiger 2017">
      <a:majorFont>
        <a:latin typeface="Frutiger 45 Light"/>
        <a:ea typeface=""/>
        <a:cs typeface=""/>
      </a:majorFont>
      <a:minorFont>
        <a:latin typeface="Frutiger 45 Light"/>
        <a:ea typeface=""/>
        <a:cs typeface=""/>
      </a:minorFont>
    </a:fontScheme>
    <a:fmtScheme name="Hyperion">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F7F7F"/>
        </a:solidFill>
        <a:ln w="9525" cap="flat" cmpd="sng" algn="ctr">
          <a:noFill/>
          <a:prstDash val="solid"/>
          <a:round/>
          <a:headEnd type="none" w="med" len="med"/>
          <a:tailEnd type="none" w="med" len="med"/>
        </a:ln>
      </a:spPr>
      <a:bodyPr vert="horz" wrap="square" lIns="36000" tIns="36000" rIns="36000" bIns="3600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400" i="0" u="none" strike="noStrike" cap="none" normalizeH="0" baseline="0" dirty="0" err="1" smtClean="0">
            <a:ln>
              <a:noFill/>
            </a:ln>
            <a:solidFill>
              <a:schemeClr val="bg1"/>
            </a:solidFill>
            <a:effectLst/>
            <a:latin typeface="Frutiger 45 Light" pitchFamily="34" charset="-128"/>
          </a:defRPr>
        </a:defPPr>
      </a:lstStyle>
    </a:spDef>
    <a:lnDef>
      <a:spPr bwMode="auto">
        <a:solidFill>
          <a:schemeClr val="bg2"/>
        </a:solidFill>
        <a:ln w="9525" cap="flat" cmpd="sng" algn="ctr">
          <a:solidFill>
            <a:srgbClr val="7F7F7F"/>
          </a:solidFill>
          <a:prstDash val="solid"/>
          <a:round/>
          <a:headEnd type="none" w="med" len="med"/>
          <a:tailEnd type="none" w="med" len="med"/>
        </a:ln>
      </a:spPr>
      <a:bodyPr/>
      <a:lstStyle/>
    </a:lnDef>
    <a:txDef>
      <a:spPr bwMode="auto"/>
      <a:bodyPr lIns="0" tIns="0" rIns="0" bIns="0">
        <a:spAutoFit/>
      </a:bodyPr>
      <a:lstStyle>
        <a:defPPr marL="0" marR="0" indent="0" algn="l" defTabSz="914400" rtl="0" eaLnBrk="0" fontAlgn="base" latinLnBrk="0" hangingPunct="0">
          <a:lnSpc>
            <a:spcPct val="95000"/>
          </a:lnSpc>
          <a:spcBef>
            <a:spcPct val="0"/>
          </a:spcBef>
          <a:spcAft>
            <a:spcPts val="0"/>
          </a:spcAft>
          <a:buClrTx/>
          <a:buSzTx/>
          <a:buFont typeface="Frutiger 45 Light" charset="0"/>
          <a:buNone/>
          <a:defRPr sz="1200" b="0" kern="0" dirty="0" smtClean="0">
            <a:solidFill>
              <a:srgbClr val="000000"/>
            </a:solidFill>
            <a:latin typeface="Frutiger 45 Light" charset="0"/>
            <a:ea typeface="+mn-ea"/>
            <a:cs typeface="+mn-cs"/>
          </a:defRPr>
        </a:defPPr>
      </a:lstStyle>
    </a:txDef>
  </a:objectDefaults>
  <a:custClrLst>
    <a:custClr name="SP Yellow">
      <a:srgbClr val="FFCC00"/>
    </a:custClr>
    <a:custClr name="SP Beige">
      <a:srgbClr val="EBE4D1"/>
    </a:custClr>
    <a:custClr name="Night Blue Dark">
      <a:srgbClr val="004976"/>
    </a:custClr>
    <a:custClr name="Night Blue Dark 80%">
      <a:srgbClr val="336D91"/>
    </a:custClr>
    <a:custClr name="Night Blue Dark 60%">
      <a:srgbClr val="6692AD"/>
    </a:custClr>
    <a:custClr name="Night Blue Dark 40%">
      <a:srgbClr val="99B6C8"/>
    </a:custClr>
    <a:custClr name="Night Blue Light">
      <a:srgbClr val="0076A8"/>
    </a:custClr>
    <a:custClr name="Night Blue Light 80%">
      <a:srgbClr val="3391B9"/>
    </a:custClr>
    <a:custClr name="Night Blue Light 60%">
      <a:srgbClr val="66ADCB"/>
    </a:custClr>
    <a:custClr name="Night Blue Light 40%">
      <a:srgbClr val="99C8DC"/>
    </a:custClr>
    <a:custClr name="Petrol Dark">
      <a:srgbClr val="006D68"/>
    </a:custClr>
    <a:custClr name="Petrol Dark 80%">
      <a:srgbClr val="338A86"/>
    </a:custClr>
    <a:custClr name="Petrol Dark 60%">
      <a:srgbClr val="66A7A4"/>
    </a:custClr>
    <a:custClr name="Petrol Dark 40%">
      <a:srgbClr val="99C5C3"/>
    </a:custClr>
    <a:custClr name="Petrol Light">
      <a:srgbClr val="00968F"/>
    </a:custClr>
    <a:custClr name="Petrol Light 80%">
      <a:srgbClr val="33ABA5"/>
    </a:custClr>
    <a:custClr name="Petrol Light 60%">
      <a:srgbClr val="66C0BC"/>
    </a:custClr>
    <a:custClr name="Petrol Light 40%">
      <a:srgbClr val="99D5D2"/>
    </a:custClr>
    <a:custClr name="Olive Dark">
      <a:srgbClr val="716135"/>
    </a:custClr>
    <a:custClr name="Olive Dark 80%">
      <a:srgbClr val="8D815D"/>
    </a:custClr>
    <a:custClr name="Olive Dark 60%">
      <a:srgbClr val="AAA086"/>
    </a:custClr>
    <a:custClr name="Olive Dark 40%">
      <a:srgbClr val="C6C0AE"/>
    </a:custClr>
    <a:custClr name="Olive Light">
      <a:srgbClr val="AA9D2E"/>
    </a:custClr>
    <a:custClr name="Olive Light 80%">
      <a:srgbClr val="BBB158"/>
    </a:custClr>
    <a:custClr name="Olive Light 60%">
      <a:srgbClr val="CCC482"/>
    </a:custClr>
    <a:custClr name="Olive Light 40%">
      <a:srgbClr val="DDD8AB"/>
    </a:custClr>
    <a:custClr name="Aubergine Dark">
      <a:srgbClr val="523178"/>
    </a:custClr>
    <a:custClr name="Aubergine Dark 80%">
      <a:srgbClr val="755A93"/>
    </a:custClr>
    <a:custClr name="Aubergine Dark 60%">
      <a:srgbClr val="9783AE"/>
    </a:custClr>
    <a:custClr name="Aubergine Dark 40%">
      <a:srgbClr val="BAADC9"/>
    </a:custClr>
    <a:custClr name="Aubergine Light">
      <a:srgbClr val="7566A0"/>
    </a:custClr>
    <a:custClr name="Aubergine Light 80%">
      <a:srgbClr val="9185B3"/>
    </a:custClr>
    <a:custClr name="Aubergine Light 60%">
      <a:srgbClr val="ACA3C6"/>
    </a:custClr>
    <a:custClr name="Aubergine Light 40%">
      <a:srgbClr val="C8C2D9"/>
    </a:custClr>
    <a:custClr name="Purple Dark">
      <a:srgbClr val="80276C"/>
    </a:custClr>
    <a:custClr name="Purple Dark 80%">
      <a:srgbClr val="995289"/>
    </a:custClr>
    <a:custClr name="Purple Dark 60%">
      <a:srgbClr val="B37DA7"/>
    </a:custClr>
    <a:custClr name="Purple Dark 40%">
      <a:srgbClr val="CCA9C4"/>
    </a:custClr>
    <a:custClr name="Purple Light">
      <a:srgbClr val="C5299B"/>
    </a:custClr>
    <a:custClr name="Purple Light 80%">
      <a:srgbClr val="D154AF"/>
    </a:custClr>
    <a:custClr name="Purple Light 60%">
      <a:srgbClr val="DC7FC3"/>
    </a:custClr>
    <a:custClr name="Purple Light 40%">
      <a:srgbClr val="E8A9D7"/>
    </a:custClr>
    <a:custClr name="Coral Dark">
      <a:srgbClr val="9E2A2F"/>
    </a:custClr>
    <a:custClr name="Coral Dark 80%">
      <a:srgbClr val="B15559"/>
    </a:custClr>
    <a:custClr name="Coral Dark 60%">
      <a:srgbClr val="C57F82"/>
    </a:custClr>
    <a:custClr name="Coral Dark 40%">
      <a:srgbClr val="D8AAAC"/>
    </a:custClr>
    <a:custClr name="Coral Light">
      <a:srgbClr val="E03C31"/>
    </a:custClr>
    <a:custClr name="Coral Light 80%">
      <a:srgbClr val="E6635A"/>
    </a:custClr>
    <a:custClr name="Coral Light 60%">
      <a:srgbClr val="EC8A83"/>
    </a:custClr>
    <a:custClr name="Coral Light 40%">
      <a:srgbClr val="F3B1AD"/>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2316</Words>
  <Application>WPS Presentation</Application>
  <PresentationFormat>Widescreen</PresentationFormat>
  <Paragraphs>69</Paragraphs>
  <Slides>12</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8</vt:i4>
      </vt:variant>
      <vt:variant>
        <vt:lpstr>幻灯片标题</vt:lpstr>
      </vt:variant>
      <vt:variant>
        <vt:i4>12</vt:i4>
      </vt:variant>
    </vt:vector>
  </HeadingPairs>
  <TitlesOfParts>
    <vt:vector size="35" baseType="lpstr">
      <vt:lpstr>Arial</vt:lpstr>
      <vt:lpstr>SimSun</vt:lpstr>
      <vt:lpstr>Wingdings</vt:lpstr>
      <vt:lpstr>Frutiger 45 Light</vt:lpstr>
      <vt:lpstr>Frutiger 45 Light</vt:lpstr>
      <vt:lpstr>MS PGothic</vt:lpstr>
      <vt:lpstr>Wingdings</vt:lpstr>
      <vt:lpstr>Yu Gothic</vt:lpstr>
      <vt:lpstr>Microsoft YaHei</vt:lpstr>
      <vt:lpstr/>
      <vt:lpstr>Arial Unicode MS</vt:lpstr>
      <vt:lpstr>Calibri</vt:lpstr>
      <vt:lpstr>Segoe Print</vt:lpstr>
      <vt:lpstr>Arial Black</vt:lpstr>
      <vt:lpstr>blank</vt:lpstr>
      <vt:lpstr>Equation.KSEE3</vt:lpstr>
      <vt:lpstr>Equation.KSEE3</vt:lpstr>
      <vt:lpstr>Equation.KSEE3</vt:lpstr>
      <vt:lpstr>Equation.KSEE3</vt:lpstr>
      <vt:lpstr>Equation.KSEE3</vt:lpstr>
      <vt:lpstr>Equation.KSEE3</vt:lpstr>
      <vt:lpstr>Equation.KSEE3</vt:lpstr>
      <vt:lpstr>Equation.KSEE3</vt:lpstr>
      <vt:lpstr>Object detection  with machine learning</vt:lpstr>
      <vt:lpstr>why we need machine learning ?</vt:lpstr>
      <vt:lpstr>categories of machine learning </vt:lpstr>
      <vt:lpstr>what is object detection ? </vt:lpstr>
      <vt:lpstr>how Object detector works ? </vt:lpstr>
      <vt:lpstr>Feature extraction      Histogram of oriented gradient</vt:lpstr>
      <vt:lpstr>Feature extraction      Histogram of oriented gradient</vt:lpstr>
      <vt:lpstr>Feature extraction      Histogram of oriented gradient</vt:lpstr>
      <vt:lpstr>Sliding window</vt:lpstr>
      <vt:lpstr>Classification 	Perceptron algorithism </vt:lpstr>
      <vt:lpstr>Classification 	Support Vector MAchine </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Bui Duc Hau</dc:creator>
  <cp:lastModifiedBy>nltkhoa</cp:lastModifiedBy>
  <cp:revision>150</cp:revision>
  <dcterms:created xsi:type="dcterms:W3CDTF">2019-05-13T05:50:00Z</dcterms:created>
  <dcterms:modified xsi:type="dcterms:W3CDTF">2019-11-07T12:11:39Z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1033-10.2.0.6051</vt:lpwstr>
  </property>
  <property fmtid="{D5CDD505-2E9C-101B-9397-08002B2CF9AE}" pid="3" name="ContentTypeId">
    <vt:lpwstr>0x010100F3819B8CE942F04FB2C6FFD0E8074C7B</vt:lpwstr>
  </property>
</Properties>
</file>